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4"/>
  </p:sldMasterIdLst>
  <p:notesMasterIdLst>
    <p:notesMasterId r:id="rId40"/>
  </p:notesMasterIdLst>
  <p:sldIdLst>
    <p:sldId id="256" r:id="rId5"/>
    <p:sldId id="377" r:id="rId6"/>
    <p:sldId id="349" r:id="rId7"/>
    <p:sldId id="376" r:id="rId8"/>
    <p:sldId id="301" r:id="rId9"/>
    <p:sldId id="312" r:id="rId10"/>
    <p:sldId id="350" r:id="rId11"/>
    <p:sldId id="365" r:id="rId12"/>
    <p:sldId id="366" r:id="rId13"/>
    <p:sldId id="367" r:id="rId14"/>
    <p:sldId id="361" r:id="rId15"/>
    <p:sldId id="351" r:id="rId16"/>
    <p:sldId id="352" r:id="rId17"/>
    <p:sldId id="267" r:id="rId18"/>
    <p:sldId id="262" r:id="rId19"/>
    <p:sldId id="328" r:id="rId20"/>
    <p:sldId id="373" r:id="rId21"/>
    <p:sldId id="353" r:id="rId22"/>
    <p:sldId id="374" r:id="rId23"/>
    <p:sldId id="354" r:id="rId24"/>
    <p:sldId id="355" r:id="rId25"/>
    <p:sldId id="356" r:id="rId26"/>
    <p:sldId id="368" r:id="rId27"/>
    <p:sldId id="369" r:id="rId28"/>
    <p:sldId id="370" r:id="rId29"/>
    <p:sldId id="357" r:id="rId30"/>
    <p:sldId id="358" r:id="rId31"/>
    <p:sldId id="375" r:id="rId32"/>
    <p:sldId id="359" r:id="rId33"/>
    <p:sldId id="360" r:id="rId34"/>
    <p:sldId id="362" r:id="rId35"/>
    <p:sldId id="363" r:id="rId36"/>
    <p:sldId id="364" r:id="rId37"/>
    <p:sldId id="371" r:id="rId38"/>
    <p:sldId id="372" r:id="rId39"/>
  </p:sldIdLst>
  <p:sldSz cx="6858000" cy="5143500"/>
  <p:notesSz cx="7004050" cy="9296400"/>
  <p:defaultText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AD84FCAB-086F-4866-AB46-6F617DDD4AD4}">
          <p14:sldIdLst>
            <p14:sldId id="256"/>
            <p14:sldId id="377"/>
            <p14:sldId id="349"/>
            <p14:sldId id="376"/>
            <p14:sldId id="301"/>
            <p14:sldId id="312"/>
            <p14:sldId id="350"/>
            <p14:sldId id="365"/>
            <p14:sldId id="366"/>
            <p14:sldId id="367"/>
            <p14:sldId id="361"/>
            <p14:sldId id="351"/>
            <p14:sldId id="352"/>
            <p14:sldId id="267"/>
            <p14:sldId id="262"/>
            <p14:sldId id="328"/>
            <p14:sldId id="373"/>
            <p14:sldId id="353"/>
            <p14:sldId id="374"/>
            <p14:sldId id="354"/>
            <p14:sldId id="355"/>
            <p14:sldId id="356"/>
            <p14:sldId id="368"/>
            <p14:sldId id="369"/>
            <p14:sldId id="370"/>
            <p14:sldId id="357"/>
            <p14:sldId id="358"/>
            <p14:sldId id="375"/>
            <p14:sldId id="359"/>
            <p14:sldId id="360"/>
            <p14:sldId id="362"/>
            <p14:sldId id="363"/>
            <p14:sldId id="364"/>
            <p14:sldId id="371"/>
            <p14:sldId id="372"/>
          </p14:sldIdLst>
        </p14:section>
      </p14:sectionLst>
    </p:ext>
    <p:ext uri="{EFAFB233-063F-42B5-8137-9DF3F51BA10A}">
      <p15:sldGuideLst xmlns:p15="http://schemas.microsoft.com/office/powerpoint/2012/main">
        <p15:guide id="1" orient="horz" pos="1620" userDrawn="1">
          <p15:clr>
            <a:srgbClr val="A4A3A4"/>
          </p15:clr>
        </p15:guide>
        <p15:guide id="2" pos="2160" userDrawn="1">
          <p15:clr>
            <a:srgbClr val="A4A3A4"/>
          </p15:clr>
        </p15:guide>
        <p15:guide id="3" pos="2175">
          <p15:clr>
            <a:srgbClr val="A4A3A4"/>
          </p15:clr>
        </p15:guide>
      </p15:sldGuideLst>
    </p:ext>
    <p:ext uri="{2D200454-40CA-4A62-9FC3-DE9A4176ACB9}">
      <p15:notesGuideLst xmlns:p15="http://schemas.microsoft.com/office/powerpoint/2012/main">
        <p15:guide id="1" orient="horz" pos="2928">
          <p15:clr>
            <a:srgbClr val="A4A3A4"/>
          </p15:clr>
        </p15:guide>
        <p15:guide id="2" pos="220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AC4D46-788B-2700-F6E7-A51135E924FB}" v="5" dt="2019-08-09T20:25:33.441"/>
    <p1510:client id="{BD178C31-DC33-424C-A57C-03D4F5F01B38}" v="3" dt="2019-08-09T20:26:59.1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18" autoAdjust="0"/>
    <p:restoredTop sz="86477" autoAdjust="0"/>
  </p:normalViewPr>
  <p:slideViewPr>
    <p:cSldViewPr>
      <p:cViewPr>
        <p:scale>
          <a:sx n="140" d="100"/>
          <a:sy n="140" d="100"/>
        </p:scale>
        <p:origin x="258" y="-1128"/>
      </p:cViewPr>
      <p:guideLst>
        <p:guide orient="horz" pos="1620"/>
        <p:guide pos="2160"/>
        <p:guide pos="2175"/>
      </p:guideLst>
    </p:cSldViewPr>
  </p:slideViewPr>
  <p:outlineViewPr>
    <p:cViewPr>
      <p:scale>
        <a:sx n="33" d="100"/>
        <a:sy n="33" d="100"/>
      </p:scale>
      <p:origin x="0" y="8112"/>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20" d="100"/>
          <a:sy n="120" d="100"/>
        </p:scale>
        <p:origin x="-1062" y="1872"/>
      </p:cViewPr>
      <p:guideLst>
        <p:guide orient="horz" pos="2928"/>
        <p:guide pos="2206"/>
      </p:guideLst>
    </p:cSldViewPr>
  </p:notesViewPr>
  <p:gridSpacing cx="72010" cy="7201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nda Duchesne" userId="c2db6254-632c-435a-8601-fce6920f3ba2" providerId="ADAL" clId="{BD178C31-DC33-424C-A57C-03D4F5F01B38}"/>
    <pc:docChg chg="custSel modSld">
      <pc:chgData name="Lynda Duchesne" userId="c2db6254-632c-435a-8601-fce6920f3ba2" providerId="ADAL" clId="{BD178C31-DC33-424C-A57C-03D4F5F01B38}" dt="2019-08-09T20:53:51.495" v="3" actId="6549"/>
      <pc:docMkLst>
        <pc:docMk/>
      </pc:docMkLst>
      <pc:sldChg chg="modSp">
        <pc:chgData name="Lynda Duchesne" userId="c2db6254-632c-435a-8601-fce6920f3ba2" providerId="ADAL" clId="{BD178C31-DC33-424C-A57C-03D4F5F01B38}" dt="2019-08-09T20:53:51.495" v="3" actId="6549"/>
        <pc:sldMkLst>
          <pc:docMk/>
          <pc:sldMk cId="4031876014" sldId="377"/>
        </pc:sldMkLst>
        <pc:spChg chg="mod">
          <ac:chgData name="Lynda Duchesne" userId="c2db6254-632c-435a-8601-fce6920f3ba2" providerId="ADAL" clId="{BD178C31-DC33-424C-A57C-03D4F5F01B38}" dt="2019-08-09T20:53:51.495" v="3" actId="6549"/>
          <ac:spMkLst>
            <pc:docMk/>
            <pc:sldMk cId="4031876014" sldId="377"/>
            <ac:spMk id="3" creationId="{AFC7C893-9F21-4573-9A62-F0CAA7739568}"/>
          </ac:spMkLst>
        </pc:spChg>
      </pc:sldChg>
    </pc:docChg>
  </pc:docChgLst>
  <pc:docChgLst>
    <pc:chgData name="Lynda Duchesne" userId="c2db6254-632c-435a-8601-fce6920f3ba2" providerId="ADAL" clId="{E76B59DC-7567-4887-9688-F0C636445195}"/>
    <pc:docChg chg="addSld modSld">
      <pc:chgData name="Lynda Duchesne" userId="c2db6254-632c-435a-8601-fce6920f3ba2" providerId="ADAL" clId="{E76B59DC-7567-4887-9688-F0C636445195}" dt="2019-07-24T15:28:04.886" v="21" actId="20577"/>
      <pc:docMkLst>
        <pc:docMk/>
      </pc:docMkLst>
      <pc:sldChg chg="modSp">
        <pc:chgData name="Lynda Duchesne" userId="c2db6254-632c-435a-8601-fce6920f3ba2" providerId="ADAL" clId="{E76B59DC-7567-4887-9688-F0C636445195}" dt="2019-07-23T22:51:35.260" v="0" actId="20577"/>
        <pc:sldMkLst>
          <pc:docMk/>
          <pc:sldMk cId="3862272821" sldId="349"/>
        </pc:sldMkLst>
        <pc:spChg chg="mod">
          <ac:chgData name="Lynda Duchesne" userId="c2db6254-632c-435a-8601-fce6920f3ba2" providerId="ADAL" clId="{E76B59DC-7567-4887-9688-F0C636445195}" dt="2019-07-23T22:51:35.260" v="0" actId="20577"/>
          <ac:spMkLst>
            <pc:docMk/>
            <pc:sldMk cId="3862272821" sldId="349"/>
            <ac:spMk id="3" creationId="{00000000-0000-0000-0000-000000000000}"/>
          </ac:spMkLst>
        </pc:spChg>
      </pc:sldChg>
      <pc:sldChg chg="modSp add">
        <pc:chgData name="Lynda Duchesne" userId="c2db6254-632c-435a-8601-fce6920f3ba2" providerId="ADAL" clId="{E76B59DC-7567-4887-9688-F0C636445195}" dt="2019-07-24T15:28:04.886" v="21" actId="20577"/>
        <pc:sldMkLst>
          <pc:docMk/>
          <pc:sldMk cId="4031876014" sldId="377"/>
        </pc:sldMkLst>
        <pc:spChg chg="mod">
          <ac:chgData name="Lynda Duchesne" userId="c2db6254-632c-435a-8601-fce6920f3ba2" providerId="ADAL" clId="{E76B59DC-7567-4887-9688-F0C636445195}" dt="2019-07-24T15:28:04.886" v="21" actId="20577"/>
          <ac:spMkLst>
            <pc:docMk/>
            <pc:sldMk cId="4031876014" sldId="377"/>
            <ac:spMk id="2" creationId="{706B8C1E-E507-438A-8769-2DE08F3C36D1}"/>
          </ac:spMkLst>
        </pc:spChg>
        <pc:spChg chg="mod">
          <ac:chgData name="Lynda Duchesne" userId="c2db6254-632c-435a-8601-fce6920f3ba2" providerId="ADAL" clId="{E76B59DC-7567-4887-9688-F0C636445195}" dt="2019-07-24T15:28:01.048" v="5" actId="20577"/>
          <ac:spMkLst>
            <pc:docMk/>
            <pc:sldMk cId="4031876014" sldId="377"/>
            <ac:spMk id="3" creationId="{AFC7C893-9F21-4573-9A62-F0CAA7739568}"/>
          </ac:spMkLst>
        </pc:spChg>
      </pc:sldChg>
    </pc:docChg>
  </pc:docChgLst>
  <pc:docChgLst>
    <pc:chgData name="Lynda Duchesne" userId="S::lynda@kognos.pro::c2db6254-632c-435a-8601-fce6920f3ba2" providerId="AD" clId="Web-{02AC4D46-788B-2700-F6E7-A51135E924FB}"/>
    <pc:docChg chg="modSld">
      <pc:chgData name="Lynda Duchesne" userId="S::lynda@kognos.pro::c2db6254-632c-435a-8601-fce6920f3ba2" providerId="AD" clId="Web-{02AC4D46-788B-2700-F6E7-A51135E924FB}" dt="2019-08-09T20:25:33.441" v="9" actId="20577"/>
      <pc:docMkLst>
        <pc:docMk/>
      </pc:docMkLst>
      <pc:sldChg chg="modSp">
        <pc:chgData name="Lynda Duchesne" userId="S::lynda@kognos.pro::c2db6254-632c-435a-8601-fce6920f3ba2" providerId="AD" clId="Web-{02AC4D46-788B-2700-F6E7-A51135E924FB}" dt="2019-08-09T20:25:33.441" v="8" actId="20577"/>
        <pc:sldMkLst>
          <pc:docMk/>
          <pc:sldMk cId="4031876014" sldId="377"/>
        </pc:sldMkLst>
        <pc:spChg chg="mod">
          <ac:chgData name="Lynda Duchesne" userId="S::lynda@kognos.pro::c2db6254-632c-435a-8601-fce6920f3ba2" providerId="AD" clId="Web-{02AC4D46-788B-2700-F6E7-A51135E924FB}" dt="2019-08-09T20:25:33.441" v="8" actId="20577"/>
          <ac:spMkLst>
            <pc:docMk/>
            <pc:sldMk cId="4031876014" sldId="377"/>
            <ac:spMk id="3" creationId="{AFC7C893-9F21-4573-9A62-F0CAA773956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5088" cy="464820"/>
          </a:xfrm>
          <a:prstGeom prst="rect">
            <a:avLst/>
          </a:prstGeom>
        </p:spPr>
        <p:txBody>
          <a:bodyPr vert="horz" lIns="93141" tIns="46570" rIns="93141" bIns="46570" rtlCol="0"/>
          <a:lstStyle>
            <a:lvl1pPr algn="l">
              <a:defRPr sz="1200"/>
            </a:lvl1pPr>
          </a:lstStyle>
          <a:p>
            <a:endParaRPr lang="fr-CA"/>
          </a:p>
        </p:txBody>
      </p:sp>
      <p:sp>
        <p:nvSpPr>
          <p:cNvPr id="3" name="Espace réservé de la date 2"/>
          <p:cNvSpPr>
            <a:spLocks noGrp="1"/>
          </p:cNvSpPr>
          <p:nvPr>
            <p:ph type="dt" idx="1"/>
          </p:nvPr>
        </p:nvSpPr>
        <p:spPr>
          <a:xfrm>
            <a:off x="3967341" y="0"/>
            <a:ext cx="3035088" cy="464820"/>
          </a:xfrm>
          <a:prstGeom prst="rect">
            <a:avLst/>
          </a:prstGeom>
        </p:spPr>
        <p:txBody>
          <a:bodyPr vert="horz" lIns="93141" tIns="46570" rIns="93141" bIns="46570" rtlCol="0"/>
          <a:lstStyle>
            <a:lvl1pPr algn="r">
              <a:defRPr sz="1200"/>
            </a:lvl1pPr>
          </a:lstStyle>
          <a:p>
            <a:fld id="{32DB53DC-90FE-4BC9-AA57-51AFBF45CD58}" type="datetimeFigureOut">
              <a:rPr lang="fr-CA" smtClean="0"/>
              <a:t>2019-08-09</a:t>
            </a:fld>
            <a:endParaRPr lang="fr-CA"/>
          </a:p>
        </p:txBody>
      </p:sp>
      <p:sp>
        <p:nvSpPr>
          <p:cNvPr id="4" name="Espace réservé de l'image des diapositives 3"/>
          <p:cNvSpPr>
            <a:spLocks noGrp="1" noRot="1" noChangeAspect="1"/>
          </p:cNvSpPr>
          <p:nvPr>
            <p:ph type="sldImg" idx="2"/>
          </p:nvPr>
        </p:nvSpPr>
        <p:spPr>
          <a:xfrm>
            <a:off x="1177925" y="696913"/>
            <a:ext cx="4648200" cy="3486150"/>
          </a:xfrm>
          <a:prstGeom prst="rect">
            <a:avLst/>
          </a:prstGeom>
          <a:noFill/>
          <a:ln w="12700">
            <a:solidFill>
              <a:prstClr val="black"/>
            </a:solidFill>
          </a:ln>
        </p:spPr>
        <p:txBody>
          <a:bodyPr vert="horz" lIns="93141" tIns="46570" rIns="93141" bIns="46570" rtlCol="0" anchor="ctr"/>
          <a:lstStyle/>
          <a:p>
            <a:endParaRPr lang="fr-CA"/>
          </a:p>
        </p:txBody>
      </p:sp>
      <p:sp>
        <p:nvSpPr>
          <p:cNvPr id="5" name="Espace réservé des commentaires 4"/>
          <p:cNvSpPr>
            <a:spLocks noGrp="1"/>
          </p:cNvSpPr>
          <p:nvPr>
            <p:ph type="body" sz="quarter" idx="3"/>
          </p:nvPr>
        </p:nvSpPr>
        <p:spPr>
          <a:xfrm>
            <a:off x="700405" y="4415790"/>
            <a:ext cx="5603240" cy="4183380"/>
          </a:xfrm>
          <a:prstGeom prst="rect">
            <a:avLst/>
          </a:prstGeom>
        </p:spPr>
        <p:txBody>
          <a:bodyPr vert="horz" lIns="93141" tIns="46570" rIns="93141" bIns="4657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829967"/>
            <a:ext cx="3035088" cy="464820"/>
          </a:xfrm>
          <a:prstGeom prst="rect">
            <a:avLst/>
          </a:prstGeom>
        </p:spPr>
        <p:txBody>
          <a:bodyPr vert="horz" lIns="93141" tIns="46570" rIns="93141" bIns="4657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967341" y="8829967"/>
            <a:ext cx="3035088" cy="464820"/>
          </a:xfrm>
          <a:prstGeom prst="rect">
            <a:avLst/>
          </a:prstGeom>
        </p:spPr>
        <p:txBody>
          <a:bodyPr vert="horz" lIns="93141" tIns="46570" rIns="93141" bIns="46570" rtlCol="0" anchor="b"/>
          <a:lstStyle>
            <a:lvl1pPr algn="r">
              <a:defRPr sz="1200"/>
            </a:lvl1pPr>
          </a:lstStyle>
          <a:p>
            <a:fld id="{6D3A500E-3FE1-4985-A8FD-E03AA7FC0538}" type="slidenum">
              <a:rPr lang="fr-CA" smtClean="0"/>
              <a:t>‹N°›</a:t>
            </a:fld>
            <a:endParaRPr lang="fr-CA"/>
          </a:p>
        </p:txBody>
      </p:sp>
    </p:spTree>
    <p:extLst>
      <p:ext uri="{BB962C8B-B14F-4D97-AF65-F5344CB8AC3E}">
        <p14:creationId xmlns:p14="http://schemas.microsoft.com/office/powerpoint/2010/main" val="2226970030"/>
      </p:ext>
    </p:extLst>
  </p:cSld>
  <p:clrMap bg1="lt1" tx1="dk1" bg2="lt2" tx2="dk2" accent1="accent1" accent2="accent2" accent3="accent3" accent4="accent4" accent5="accent5" accent6="accent6" hlink="hlink" folHlink="folHlink"/>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77925" y="696913"/>
            <a:ext cx="4648200" cy="3486150"/>
          </a:xfrm>
        </p:spPr>
      </p:sp>
      <p:sp>
        <p:nvSpPr>
          <p:cNvPr id="3" name="Espace réservé des commentaires 2"/>
          <p:cNvSpPr>
            <a:spLocks noGrp="1"/>
          </p:cNvSpPr>
          <p:nvPr>
            <p:ph type="body" idx="1"/>
          </p:nvPr>
        </p:nvSpPr>
        <p:spPr/>
        <p:txBody>
          <a:bodyPr/>
          <a:lstStyle/>
          <a:p>
            <a:r>
              <a:rPr lang="fr-CA" dirty="0"/>
              <a:t>Ceci est du texte et des commentaires dans ma diapositives</a:t>
            </a:r>
          </a:p>
        </p:txBody>
      </p:sp>
      <p:sp>
        <p:nvSpPr>
          <p:cNvPr id="4" name="Espace réservé du numéro de diapositive 3"/>
          <p:cNvSpPr>
            <a:spLocks noGrp="1"/>
          </p:cNvSpPr>
          <p:nvPr>
            <p:ph type="sldNum" sz="quarter" idx="10"/>
          </p:nvPr>
        </p:nvSpPr>
        <p:spPr/>
        <p:txBody>
          <a:bodyPr/>
          <a:lstStyle/>
          <a:p>
            <a:fld id="{6D3A500E-3FE1-4985-A8FD-E03AA7FC0538}" type="slidenum">
              <a:rPr lang="fr-CA" smtClean="0"/>
              <a:t>1</a:t>
            </a:fld>
            <a:endParaRPr lang="fr-CA" dirty="0"/>
          </a:p>
        </p:txBody>
      </p:sp>
    </p:spTree>
    <p:extLst>
      <p:ext uri="{BB962C8B-B14F-4D97-AF65-F5344CB8AC3E}">
        <p14:creationId xmlns:p14="http://schemas.microsoft.com/office/powerpoint/2010/main" val="3662617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77925" y="696913"/>
            <a:ext cx="4648200" cy="3486150"/>
          </a:xfrm>
        </p:spPr>
      </p:sp>
      <p:sp>
        <p:nvSpPr>
          <p:cNvPr id="3" name="Espace réservé des commentaires 2"/>
          <p:cNvSpPr>
            <a:spLocks noGrp="1"/>
          </p:cNvSpPr>
          <p:nvPr>
            <p:ph type="body" idx="1"/>
          </p:nvPr>
        </p:nvSpPr>
        <p:spPr/>
        <p:txBody>
          <a:bodyPr/>
          <a:lstStyle/>
          <a:p>
            <a:r>
              <a:rPr lang="fr-CA" dirty="0"/>
              <a:t>Notes ici</a:t>
            </a:r>
          </a:p>
        </p:txBody>
      </p:sp>
      <p:sp>
        <p:nvSpPr>
          <p:cNvPr id="4" name="Espace réservé du numéro de diapositive 3"/>
          <p:cNvSpPr>
            <a:spLocks noGrp="1"/>
          </p:cNvSpPr>
          <p:nvPr>
            <p:ph type="sldNum" sz="quarter" idx="10"/>
          </p:nvPr>
        </p:nvSpPr>
        <p:spPr/>
        <p:txBody>
          <a:bodyPr/>
          <a:lstStyle/>
          <a:p>
            <a:fld id="{6D3A500E-3FE1-4985-A8FD-E03AA7FC0538}" type="slidenum">
              <a:rPr lang="fr-CA" smtClean="0"/>
              <a:t>7</a:t>
            </a:fld>
            <a:endParaRPr lang="fr-CA" dirty="0"/>
          </a:p>
        </p:txBody>
      </p:sp>
    </p:spTree>
    <p:extLst>
      <p:ext uri="{BB962C8B-B14F-4D97-AF65-F5344CB8AC3E}">
        <p14:creationId xmlns:p14="http://schemas.microsoft.com/office/powerpoint/2010/main" val="286787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57250" y="841772"/>
            <a:ext cx="5143500" cy="1790700"/>
          </a:xfrm>
        </p:spPr>
        <p:txBody>
          <a:bodyPr anchor="b"/>
          <a:lstStyle>
            <a:lvl1pPr algn="ctr">
              <a:defRPr sz="3375"/>
            </a:lvl1pPr>
          </a:lstStyle>
          <a:p>
            <a:r>
              <a:rPr lang="fr-FR"/>
              <a:t>Modifiez le style du titre</a:t>
            </a:r>
            <a:endParaRPr lang="fr-CA"/>
          </a:p>
        </p:txBody>
      </p:sp>
      <p:sp>
        <p:nvSpPr>
          <p:cNvPr id="3" name="Sous-titre 2"/>
          <p:cNvSpPr>
            <a:spLocks noGrp="1"/>
          </p:cNvSpPr>
          <p:nvPr>
            <p:ph type="subTitle" idx="1"/>
          </p:nvPr>
        </p:nvSpPr>
        <p:spPr>
          <a:xfrm>
            <a:off x="857250" y="2701528"/>
            <a:ext cx="5143500" cy="124182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fr-FR"/>
              <a:t>Modifiez le style des sous-titres du masque</a:t>
            </a:r>
            <a:endParaRPr lang="fr-CA"/>
          </a:p>
        </p:txBody>
      </p:sp>
      <p:sp>
        <p:nvSpPr>
          <p:cNvPr id="4" name="Espace réservé de la date 3"/>
          <p:cNvSpPr>
            <a:spLocks noGrp="1"/>
          </p:cNvSpPr>
          <p:nvPr>
            <p:ph type="dt" sz="half" idx="10"/>
          </p:nvPr>
        </p:nvSpPr>
        <p:spPr/>
        <p:txBody>
          <a:bodyPr/>
          <a:lstStyle/>
          <a:p>
            <a:fld id="{A568ADFF-6D62-4DBF-B075-9D6E97BD132B}" type="datetimeFigureOut">
              <a:rPr lang="fr-CA" smtClean="0"/>
              <a:t>2019-08-09</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5197126E-6DB0-4786-8D08-B2380902D7DD}" type="slidenum">
              <a:rPr lang="fr-CA" smtClean="0"/>
              <a:t>‹N°›</a:t>
            </a:fld>
            <a:endParaRPr lang="fr-CA"/>
          </a:p>
        </p:txBody>
      </p:sp>
    </p:spTree>
    <p:extLst>
      <p:ext uri="{BB962C8B-B14F-4D97-AF65-F5344CB8AC3E}">
        <p14:creationId xmlns:p14="http://schemas.microsoft.com/office/powerpoint/2010/main" val="1119702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endParaRPr lang="fr-CA" altLang="fr-FR"/>
          </a:p>
        </p:txBody>
      </p:sp>
      <p:sp>
        <p:nvSpPr>
          <p:cNvPr id="5" name="Espace réservé du pied de page 4"/>
          <p:cNvSpPr>
            <a:spLocks noGrp="1"/>
          </p:cNvSpPr>
          <p:nvPr>
            <p:ph type="ftr" sz="quarter" idx="11"/>
          </p:nvPr>
        </p:nvSpPr>
        <p:spPr/>
        <p:txBody>
          <a:bodyPr/>
          <a:lstStyle/>
          <a:p>
            <a:endParaRPr lang="fr-CA" altLang="fr-FR"/>
          </a:p>
        </p:txBody>
      </p:sp>
      <p:sp>
        <p:nvSpPr>
          <p:cNvPr id="6" name="Espace réservé du numéro de diapositive 5"/>
          <p:cNvSpPr>
            <a:spLocks noGrp="1"/>
          </p:cNvSpPr>
          <p:nvPr>
            <p:ph type="sldNum" sz="quarter" idx="12"/>
          </p:nvPr>
        </p:nvSpPr>
        <p:spPr/>
        <p:txBody>
          <a:bodyPr/>
          <a:lstStyle/>
          <a:p>
            <a:fld id="{BD7D1846-138C-455E-A3BA-0C171F3D9F48}" type="slidenum">
              <a:rPr lang="fr-CA" altLang="fr-FR" smtClean="0"/>
              <a:pPr/>
              <a:t>‹N°›</a:t>
            </a:fld>
            <a:endParaRPr lang="fr-CA" altLang="fr-FR"/>
          </a:p>
        </p:txBody>
      </p:sp>
    </p:spTree>
    <p:extLst>
      <p:ext uri="{BB962C8B-B14F-4D97-AF65-F5344CB8AC3E}">
        <p14:creationId xmlns:p14="http://schemas.microsoft.com/office/powerpoint/2010/main" val="2824708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467916" y="1282304"/>
            <a:ext cx="5915025" cy="2139553"/>
          </a:xfrm>
        </p:spPr>
        <p:txBody>
          <a:bodyPr anchor="b"/>
          <a:lstStyle>
            <a:lvl1pPr>
              <a:defRPr sz="3375"/>
            </a:lvl1pPr>
          </a:lstStyle>
          <a:p>
            <a:r>
              <a:rPr lang="fr-FR"/>
              <a:t>Modifiez le style du titre</a:t>
            </a:r>
            <a:endParaRPr lang="fr-CA"/>
          </a:p>
        </p:txBody>
      </p:sp>
      <p:sp>
        <p:nvSpPr>
          <p:cNvPr id="3" name="Espace réservé du texte 2"/>
          <p:cNvSpPr>
            <a:spLocks noGrp="1"/>
          </p:cNvSpPr>
          <p:nvPr>
            <p:ph type="body" idx="1"/>
          </p:nvPr>
        </p:nvSpPr>
        <p:spPr>
          <a:xfrm>
            <a:off x="467916" y="3442098"/>
            <a:ext cx="5915025" cy="1125140"/>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endParaRPr lang="fr-CA" altLang="fr-FR"/>
          </a:p>
        </p:txBody>
      </p:sp>
      <p:sp>
        <p:nvSpPr>
          <p:cNvPr id="5" name="Espace réservé du pied de page 4"/>
          <p:cNvSpPr>
            <a:spLocks noGrp="1"/>
          </p:cNvSpPr>
          <p:nvPr>
            <p:ph type="ftr" sz="quarter" idx="11"/>
          </p:nvPr>
        </p:nvSpPr>
        <p:spPr/>
        <p:txBody>
          <a:bodyPr/>
          <a:lstStyle/>
          <a:p>
            <a:endParaRPr lang="fr-CA" altLang="fr-FR"/>
          </a:p>
        </p:txBody>
      </p:sp>
      <p:sp>
        <p:nvSpPr>
          <p:cNvPr id="6" name="Espace réservé du numéro de diapositive 5"/>
          <p:cNvSpPr>
            <a:spLocks noGrp="1"/>
          </p:cNvSpPr>
          <p:nvPr>
            <p:ph type="sldNum" sz="quarter" idx="12"/>
          </p:nvPr>
        </p:nvSpPr>
        <p:spPr/>
        <p:txBody>
          <a:bodyPr/>
          <a:lstStyle/>
          <a:p>
            <a:fld id="{112D67A7-A8E9-4D6E-BDA8-6A88A61188B2}" type="slidenum">
              <a:rPr lang="fr-CA" altLang="fr-FR" smtClean="0"/>
              <a:pPr/>
              <a:t>‹N°›</a:t>
            </a:fld>
            <a:endParaRPr lang="fr-CA" altLang="fr-FR"/>
          </a:p>
        </p:txBody>
      </p:sp>
    </p:spTree>
    <p:extLst>
      <p:ext uri="{BB962C8B-B14F-4D97-AF65-F5344CB8AC3E}">
        <p14:creationId xmlns:p14="http://schemas.microsoft.com/office/powerpoint/2010/main" val="4032250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sz="half" idx="1"/>
          </p:nvPr>
        </p:nvSpPr>
        <p:spPr>
          <a:xfrm>
            <a:off x="471488" y="1369219"/>
            <a:ext cx="2914650" cy="326350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3471863" y="1369219"/>
            <a:ext cx="2914650" cy="326350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p:cNvSpPr>
            <a:spLocks noGrp="1"/>
          </p:cNvSpPr>
          <p:nvPr>
            <p:ph type="dt" sz="half" idx="10"/>
          </p:nvPr>
        </p:nvSpPr>
        <p:spPr/>
        <p:txBody>
          <a:bodyPr/>
          <a:lstStyle/>
          <a:p>
            <a:endParaRPr lang="fr-CA" altLang="fr-FR"/>
          </a:p>
        </p:txBody>
      </p:sp>
      <p:sp>
        <p:nvSpPr>
          <p:cNvPr id="6" name="Espace réservé du pied de page 5"/>
          <p:cNvSpPr>
            <a:spLocks noGrp="1"/>
          </p:cNvSpPr>
          <p:nvPr>
            <p:ph type="ftr" sz="quarter" idx="11"/>
          </p:nvPr>
        </p:nvSpPr>
        <p:spPr/>
        <p:txBody>
          <a:bodyPr/>
          <a:lstStyle/>
          <a:p>
            <a:endParaRPr lang="fr-CA" altLang="fr-FR"/>
          </a:p>
        </p:txBody>
      </p:sp>
      <p:sp>
        <p:nvSpPr>
          <p:cNvPr id="7" name="Espace réservé du numéro de diapositive 6"/>
          <p:cNvSpPr>
            <a:spLocks noGrp="1"/>
          </p:cNvSpPr>
          <p:nvPr>
            <p:ph type="sldNum" sz="quarter" idx="12"/>
          </p:nvPr>
        </p:nvSpPr>
        <p:spPr/>
        <p:txBody>
          <a:bodyPr/>
          <a:lstStyle/>
          <a:p>
            <a:fld id="{8AF5A185-1DF3-434E-9112-CAF514F1D69C}" type="slidenum">
              <a:rPr lang="fr-CA" altLang="fr-FR" smtClean="0"/>
              <a:pPr/>
              <a:t>‹N°›</a:t>
            </a:fld>
            <a:endParaRPr lang="fr-CA" altLang="fr-FR"/>
          </a:p>
        </p:txBody>
      </p:sp>
    </p:spTree>
    <p:extLst>
      <p:ext uri="{BB962C8B-B14F-4D97-AF65-F5344CB8AC3E}">
        <p14:creationId xmlns:p14="http://schemas.microsoft.com/office/powerpoint/2010/main" val="2893749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72381" y="273844"/>
            <a:ext cx="5915025" cy="994172"/>
          </a:xfrm>
        </p:spPr>
        <p:txBody>
          <a:bodyPr/>
          <a:lstStyle/>
          <a:p>
            <a:r>
              <a:rPr lang="fr-FR"/>
              <a:t>Modifiez le style du titre</a:t>
            </a:r>
            <a:endParaRPr lang="fr-CA"/>
          </a:p>
        </p:txBody>
      </p:sp>
      <p:sp>
        <p:nvSpPr>
          <p:cNvPr id="3" name="Espace réservé du texte 2"/>
          <p:cNvSpPr>
            <a:spLocks noGrp="1"/>
          </p:cNvSpPr>
          <p:nvPr>
            <p:ph type="body" idx="1"/>
          </p:nvPr>
        </p:nvSpPr>
        <p:spPr>
          <a:xfrm>
            <a:off x="472381" y="1260872"/>
            <a:ext cx="2901255" cy="617934"/>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fr-FR"/>
              <a:t>Modifiez les styles du texte du masque</a:t>
            </a:r>
          </a:p>
        </p:txBody>
      </p:sp>
      <p:sp>
        <p:nvSpPr>
          <p:cNvPr id="4" name="Espace réservé du contenu 3"/>
          <p:cNvSpPr>
            <a:spLocks noGrp="1"/>
          </p:cNvSpPr>
          <p:nvPr>
            <p:ph sz="half" idx="2"/>
          </p:nvPr>
        </p:nvSpPr>
        <p:spPr>
          <a:xfrm>
            <a:off x="472381" y="1878806"/>
            <a:ext cx="2901255" cy="2763441"/>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3471863" y="1260872"/>
            <a:ext cx="2915543" cy="617934"/>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fr-FR"/>
              <a:t>Modifiez les styles du texte du masque</a:t>
            </a:r>
          </a:p>
        </p:txBody>
      </p:sp>
      <p:sp>
        <p:nvSpPr>
          <p:cNvPr id="6" name="Espace réservé du contenu 5"/>
          <p:cNvSpPr>
            <a:spLocks noGrp="1"/>
          </p:cNvSpPr>
          <p:nvPr>
            <p:ph sz="quarter" idx="4"/>
          </p:nvPr>
        </p:nvSpPr>
        <p:spPr>
          <a:xfrm>
            <a:off x="3471863" y="1878806"/>
            <a:ext cx="2915543" cy="2763441"/>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p:cNvSpPr>
            <a:spLocks noGrp="1"/>
          </p:cNvSpPr>
          <p:nvPr>
            <p:ph type="dt" sz="half" idx="10"/>
          </p:nvPr>
        </p:nvSpPr>
        <p:spPr/>
        <p:txBody>
          <a:bodyPr/>
          <a:lstStyle/>
          <a:p>
            <a:endParaRPr lang="fr-CA" altLang="fr-FR"/>
          </a:p>
        </p:txBody>
      </p:sp>
      <p:sp>
        <p:nvSpPr>
          <p:cNvPr id="8" name="Espace réservé du pied de page 7"/>
          <p:cNvSpPr>
            <a:spLocks noGrp="1"/>
          </p:cNvSpPr>
          <p:nvPr>
            <p:ph type="ftr" sz="quarter" idx="11"/>
          </p:nvPr>
        </p:nvSpPr>
        <p:spPr/>
        <p:txBody>
          <a:bodyPr/>
          <a:lstStyle/>
          <a:p>
            <a:endParaRPr lang="fr-CA" altLang="fr-FR"/>
          </a:p>
        </p:txBody>
      </p:sp>
      <p:sp>
        <p:nvSpPr>
          <p:cNvPr id="9" name="Espace réservé du numéro de diapositive 8"/>
          <p:cNvSpPr>
            <a:spLocks noGrp="1"/>
          </p:cNvSpPr>
          <p:nvPr>
            <p:ph type="sldNum" sz="quarter" idx="12"/>
          </p:nvPr>
        </p:nvSpPr>
        <p:spPr/>
        <p:txBody>
          <a:bodyPr/>
          <a:lstStyle/>
          <a:p>
            <a:fld id="{636FA67B-C8A5-4D4B-8B43-AEDA2A0B87EE}" type="slidenum">
              <a:rPr lang="fr-CA" altLang="fr-FR" smtClean="0"/>
              <a:pPr/>
              <a:t>‹N°›</a:t>
            </a:fld>
            <a:endParaRPr lang="fr-CA" altLang="fr-FR"/>
          </a:p>
        </p:txBody>
      </p:sp>
    </p:spTree>
    <p:extLst>
      <p:ext uri="{BB962C8B-B14F-4D97-AF65-F5344CB8AC3E}">
        <p14:creationId xmlns:p14="http://schemas.microsoft.com/office/powerpoint/2010/main" val="983727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e la date 2"/>
          <p:cNvSpPr>
            <a:spLocks noGrp="1"/>
          </p:cNvSpPr>
          <p:nvPr>
            <p:ph type="dt" sz="half" idx="10"/>
          </p:nvPr>
        </p:nvSpPr>
        <p:spPr/>
        <p:txBody>
          <a:bodyPr/>
          <a:lstStyle/>
          <a:p>
            <a:endParaRPr lang="fr-CA" altLang="fr-FR"/>
          </a:p>
        </p:txBody>
      </p:sp>
      <p:sp>
        <p:nvSpPr>
          <p:cNvPr id="4" name="Espace réservé du pied de page 3"/>
          <p:cNvSpPr>
            <a:spLocks noGrp="1"/>
          </p:cNvSpPr>
          <p:nvPr>
            <p:ph type="ftr" sz="quarter" idx="11"/>
          </p:nvPr>
        </p:nvSpPr>
        <p:spPr/>
        <p:txBody>
          <a:bodyPr/>
          <a:lstStyle/>
          <a:p>
            <a:endParaRPr lang="fr-CA" altLang="fr-FR"/>
          </a:p>
        </p:txBody>
      </p:sp>
      <p:sp>
        <p:nvSpPr>
          <p:cNvPr id="5" name="Espace réservé du numéro de diapositive 4"/>
          <p:cNvSpPr>
            <a:spLocks noGrp="1"/>
          </p:cNvSpPr>
          <p:nvPr>
            <p:ph type="sldNum" sz="quarter" idx="12"/>
          </p:nvPr>
        </p:nvSpPr>
        <p:spPr/>
        <p:txBody>
          <a:bodyPr/>
          <a:lstStyle/>
          <a:p>
            <a:fld id="{B4A3EE6E-780E-44DE-85ED-486C25F11ADA}" type="slidenum">
              <a:rPr lang="fr-CA" altLang="fr-FR" smtClean="0"/>
              <a:pPr/>
              <a:t>‹N°›</a:t>
            </a:fld>
            <a:endParaRPr lang="fr-CA" altLang="fr-FR"/>
          </a:p>
        </p:txBody>
      </p:sp>
    </p:spTree>
    <p:extLst>
      <p:ext uri="{BB962C8B-B14F-4D97-AF65-F5344CB8AC3E}">
        <p14:creationId xmlns:p14="http://schemas.microsoft.com/office/powerpoint/2010/main" val="2022270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CA" altLang="fr-FR"/>
          </a:p>
        </p:txBody>
      </p:sp>
      <p:sp>
        <p:nvSpPr>
          <p:cNvPr id="3" name="Espace réservé du pied de page 2"/>
          <p:cNvSpPr>
            <a:spLocks noGrp="1"/>
          </p:cNvSpPr>
          <p:nvPr>
            <p:ph type="ftr" sz="quarter" idx="11"/>
          </p:nvPr>
        </p:nvSpPr>
        <p:spPr/>
        <p:txBody>
          <a:bodyPr/>
          <a:lstStyle/>
          <a:p>
            <a:endParaRPr lang="fr-CA" altLang="fr-FR"/>
          </a:p>
        </p:txBody>
      </p:sp>
      <p:sp>
        <p:nvSpPr>
          <p:cNvPr id="4" name="Espace réservé du numéro de diapositive 3"/>
          <p:cNvSpPr>
            <a:spLocks noGrp="1"/>
          </p:cNvSpPr>
          <p:nvPr>
            <p:ph type="sldNum" sz="quarter" idx="12"/>
          </p:nvPr>
        </p:nvSpPr>
        <p:spPr/>
        <p:txBody>
          <a:bodyPr/>
          <a:lstStyle/>
          <a:p>
            <a:fld id="{7F5C1BA8-6FB6-45DD-8F27-BBE038DC04B2}" type="slidenum">
              <a:rPr lang="fr-CA" altLang="fr-FR" smtClean="0"/>
              <a:pPr/>
              <a:t>‹N°›</a:t>
            </a:fld>
            <a:endParaRPr lang="fr-CA" altLang="fr-FR"/>
          </a:p>
        </p:txBody>
      </p:sp>
    </p:spTree>
    <p:extLst>
      <p:ext uri="{BB962C8B-B14F-4D97-AF65-F5344CB8AC3E}">
        <p14:creationId xmlns:p14="http://schemas.microsoft.com/office/powerpoint/2010/main" val="711784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72381" y="342900"/>
            <a:ext cx="2211883" cy="1200150"/>
          </a:xfrm>
        </p:spPr>
        <p:txBody>
          <a:bodyPr anchor="b"/>
          <a:lstStyle>
            <a:lvl1pPr>
              <a:defRPr sz="1800"/>
            </a:lvl1pPr>
          </a:lstStyle>
          <a:p>
            <a:r>
              <a:rPr lang="fr-FR"/>
              <a:t>Modifiez le style du titre</a:t>
            </a:r>
            <a:endParaRPr lang="fr-CA"/>
          </a:p>
        </p:txBody>
      </p:sp>
      <p:sp>
        <p:nvSpPr>
          <p:cNvPr id="3" name="Espace réservé du contenu 2"/>
          <p:cNvSpPr>
            <a:spLocks noGrp="1"/>
          </p:cNvSpPr>
          <p:nvPr>
            <p:ph idx="1"/>
          </p:nvPr>
        </p:nvSpPr>
        <p:spPr>
          <a:xfrm>
            <a:off x="2915543" y="740569"/>
            <a:ext cx="3471863" cy="3655219"/>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472381" y="1543050"/>
            <a:ext cx="2211883" cy="2858691"/>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endParaRPr lang="fr-CA" altLang="fr-FR"/>
          </a:p>
        </p:txBody>
      </p:sp>
      <p:sp>
        <p:nvSpPr>
          <p:cNvPr id="6" name="Espace réservé du pied de page 5"/>
          <p:cNvSpPr>
            <a:spLocks noGrp="1"/>
          </p:cNvSpPr>
          <p:nvPr>
            <p:ph type="ftr" sz="quarter" idx="11"/>
          </p:nvPr>
        </p:nvSpPr>
        <p:spPr/>
        <p:txBody>
          <a:bodyPr/>
          <a:lstStyle/>
          <a:p>
            <a:endParaRPr lang="fr-CA" altLang="fr-FR"/>
          </a:p>
        </p:txBody>
      </p:sp>
      <p:sp>
        <p:nvSpPr>
          <p:cNvPr id="7" name="Espace réservé du numéro de diapositive 6"/>
          <p:cNvSpPr>
            <a:spLocks noGrp="1"/>
          </p:cNvSpPr>
          <p:nvPr>
            <p:ph type="sldNum" sz="quarter" idx="12"/>
          </p:nvPr>
        </p:nvSpPr>
        <p:spPr/>
        <p:txBody>
          <a:bodyPr/>
          <a:lstStyle/>
          <a:p>
            <a:fld id="{5633E79B-1901-475D-8B61-CD23303DD4A3}" type="slidenum">
              <a:rPr lang="fr-CA" altLang="fr-FR" smtClean="0"/>
              <a:pPr/>
              <a:t>‹N°›</a:t>
            </a:fld>
            <a:endParaRPr lang="fr-CA" altLang="fr-FR"/>
          </a:p>
        </p:txBody>
      </p:sp>
    </p:spTree>
    <p:extLst>
      <p:ext uri="{BB962C8B-B14F-4D97-AF65-F5344CB8AC3E}">
        <p14:creationId xmlns:p14="http://schemas.microsoft.com/office/powerpoint/2010/main" val="501033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72381" y="342900"/>
            <a:ext cx="2211883" cy="1200150"/>
          </a:xfrm>
        </p:spPr>
        <p:txBody>
          <a:bodyPr anchor="b"/>
          <a:lstStyle>
            <a:lvl1pPr>
              <a:defRPr sz="1800"/>
            </a:lvl1pPr>
          </a:lstStyle>
          <a:p>
            <a:r>
              <a:rPr lang="fr-FR"/>
              <a:t>Modifiez le style du titre</a:t>
            </a:r>
            <a:endParaRPr lang="fr-CA"/>
          </a:p>
        </p:txBody>
      </p:sp>
      <p:sp>
        <p:nvSpPr>
          <p:cNvPr id="3" name="Espace réservé pour une image  2"/>
          <p:cNvSpPr>
            <a:spLocks noGrp="1"/>
          </p:cNvSpPr>
          <p:nvPr>
            <p:ph type="pic" idx="1"/>
          </p:nvPr>
        </p:nvSpPr>
        <p:spPr>
          <a:xfrm>
            <a:off x="2915543" y="740569"/>
            <a:ext cx="3471863" cy="3655219"/>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fr-CA"/>
          </a:p>
        </p:txBody>
      </p:sp>
      <p:sp>
        <p:nvSpPr>
          <p:cNvPr id="4" name="Espace réservé du texte 3"/>
          <p:cNvSpPr>
            <a:spLocks noGrp="1"/>
          </p:cNvSpPr>
          <p:nvPr>
            <p:ph type="body" sz="half" idx="2"/>
          </p:nvPr>
        </p:nvSpPr>
        <p:spPr>
          <a:xfrm>
            <a:off x="472381" y="1543050"/>
            <a:ext cx="2211883" cy="2858691"/>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endParaRPr lang="fr-CA" altLang="fr-FR"/>
          </a:p>
        </p:txBody>
      </p:sp>
      <p:sp>
        <p:nvSpPr>
          <p:cNvPr id="6" name="Espace réservé du pied de page 5"/>
          <p:cNvSpPr>
            <a:spLocks noGrp="1"/>
          </p:cNvSpPr>
          <p:nvPr>
            <p:ph type="ftr" sz="quarter" idx="11"/>
          </p:nvPr>
        </p:nvSpPr>
        <p:spPr/>
        <p:txBody>
          <a:bodyPr/>
          <a:lstStyle/>
          <a:p>
            <a:endParaRPr lang="fr-CA" altLang="fr-FR"/>
          </a:p>
        </p:txBody>
      </p:sp>
      <p:sp>
        <p:nvSpPr>
          <p:cNvPr id="7" name="Espace réservé du numéro de diapositive 6"/>
          <p:cNvSpPr>
            <a:spLocks noGrp="1"/>
          </p:cNvSpPr>
          <p:nvPr>
            <p:ph type="sldNum" sz="quarter" idx="12"/>
          </p:nvPr>
        </p:nvSpPr>
        <p:spPr/>
        <p:txBody>
          <a:bodyPr/>
          <a:lstStyle/>
          <a:p>
            <a:fld id="{83D577AA-C947-4EA1-A649-C6F59130BA2F}" type="slidenum">
              <a:rPr lang="fr-CA" altLang="fr-FR" smtClean="0"/>
              <a:pPr/>
              <a:t>‹N°›</a:t>
            </a:fld>
            <a:endParaRPr lang="fr-CA" altLang="fr-FR"/>
          </a:p>
        </p:txBody>
      </p:sp>
    </p:spTree>
    <p:extLst>
      <p:ext uri="{BB962C8B-B14F-4D97-AF65-F5344CB8AC3E}">
        <p14:creationId xmlns:p14="http://schemas.microsoft.com/office/powerpoint/2010/main" val="972026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endParaRPr lang="fr-CA" altLang="fr-FR"/>
          </a:p>
        </p:txBody>
      </p:sp>
      <p:sp>
        <p:nvSpPr>
          <p:cNvPr id="5" name="Espace réservé du pied de page 4"/>
          <p:cNvSpPr>
            <a:spLocks noGrp="1"/>
          </p:cNvSpPr>
          <p:nvPr>
            <p:ph type="ftr" sz="quarter" idx="11"/>
          </p:nvPr>
        </p:nvSpPr>
        <p:spPr/>
        <p:txBody>
          <a:bodyPr/>
          <a:lstStyle/>
          <a:p>
            <a:endParaRPr lang="fr-CA" altLang="fr-FR"/>
          </a:p>
        </p:txBody>
      </p:sp>
      <p:sp>
        <p:nvSpPr>
          <p:cNvPr id="6" name="Espace réservé du numéro de diapositive 5"/>
          <p:cNvSpPr>
            <a:spLocks noGrp="1"/>
          </p:cNvSpPr>
          <p:nvPr>
            <p:ph type="sldNum" sz="quarter" idx="12"/>
          </p:nvPr>
        </p:nvSpPr>
        <p:spPr/>
        <p:txBody>
          <a:bodyPr/>
          <a:lstStyle/>
          <a:p>
            <a:fld id="{9859AD0F-158D-40E0-8B66-455A7A0AF5AB}" type="slidenum">
              <a:rPr lang="fr-CA" altLang="fr-FR" smtClean="0"/>
              <a:pPr/>
              <a:t>‹N°›</a:t>
            </a:fld>
            <a:endParaRPr lang="fr-CA" altLang="fr-FR"/>
          </a:p>
        </p:txBody>
      </p:sp>
    </p:spTree>
    <p:extLst>
      <p:ext uri="{BB962C8B-B14F-4D97-AF65-F5344CB8AC3E}">
        <p14:creationId xmlns:p14="http://schemas.microsoft.com/office/powerpoint/2010/main" val="3347511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07756" y="273844"/>
            <a:ext cx="1478756" cy="4358879"/>
          </a:xfrm>
        </p:spPr>
        <p:txBody>
          <a:bodyPr vert="eaVert"/>
          <a:lstStyle/>
          <a:p>
            <a:r>
              <a:rPr lang="fr-FR"/>
              <a:t>Modifiez le style du titre</a:t>
            </a:r>
            <a:endParaRPr lang="fr-CA"/>
          </a:p>
        </p:txBody>
      </p:sp>
      <p:sp>
        <p:nvSpPr>
          <p:cNvPr id="3" name="Espace réservé du texte vertical 2"/>
          <p:cNvSpPr>
            <a:spLocks noGrp="1"/>
          </p:cNvSpPr>
          <p:nvPr>
            <p:ph type="body" orient="vert" idx="1"/>
          </p:nvPr>
        </p:nvSpPr>
        <p:spPr>
          <a:xfrm>
            <a:off x="471487" y="273844"/>
            <a:ext cx="4350544" cy="4358879"/>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endParaRPr lang="fr-CA" altLang="fr-FR"/>
          </a:p>
        </p:txBody>
      </p:sp>
      <p:sp>
        <p:nvSpPr>
          <p:cNvPr id="5" name="Espace réservé du pied de page 4"/>
          <p:cNvSpPr>
            <a:spLocks noGrp="1"/>
          </p:cNvSpPr>
          <p:nvPr>
            <p:ph type="ftr" sz="quarter" idx="11"/>
          </p:nvPr>
        </p:nvSpPr>
        <p:spPr/>
        <p:txBody>
          <a:bodyPr/>
          <a:lstStyle/>
          <a:p>
            <a:endParaRPr lang="fr-CA" altLang="fr-FR"/>
          </a:p>
        </p:txBody>
      </p:sp>
      <p:sp>
        <p:nvSpPr>
          <p:cNvPr id="6" name="Espace réservé du numéro de diapositive 5"/>
          <p:cNvSpPr>
            <a:spLocks noGrp="1"/>
          </p:cNvSpPr>
          <p:nvPr>
            <p:ph type="sldNum" sz="quarter" idx="12"/>
          </p:nvPr>
        </p:nvSpPr>
        <p:spPr/>
        <p:txBody>
          <a:bodyPr/>
          <a:lstStyle/>
          <a:p>
            <a:fld id="{EABE7F54-8C79-4310-BDBB-2F72EDBCAA61}" type="slidenum">
              <a:rPr lang="fr-CA" altLang="fr-FR" smtClean="0"/>
              <a:pPr/>
              <a:t>‹N°›</a:t>
            </a:fld>
            <a:endParaRPr lang="fr-CA" altLang="fr-FR"/>
          </a:p>
        </p:txBody>
      </p:sp>
    </p:spTree>
    <p:extLst>
      <p:ext uri="{BB962C8B-B14F-4D97-AF65-F5344CB8AC3E}">
        <p14:creationId xmlns:p14="http://schemas.microsoft.com/office/powerpoint/2010/main" val="1291028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71488" y="273844"/>
            <a:ext cx="5915025" cy="994172"/>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p:cNvSpPr>
            <a:spLocks noGrp="1"/>
          </p:cNvSpPr>
          <p:nvPr>
            <p:ph type="body" idx="1"/>
          </p:nvPr>
        </p:nvSpPr>
        <p:spPr>
          <a:xfrm>
            <a:off x="471488" y="1369219"/>
            <a:ext cx="5915025" cy="3263504"/>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471488" y="4767263"/>
            <a:ext cx="1543050"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fr-CA" altLang="fr-FR"/>
          </a:p>
        </p:txBody>
      </p:sp>
      <p:sp>
        <p:nvSpPr>
          <p:cNvPr id="5" name="Espace réservé du pied de page 4"/>
          <p:cNvSpPr>
            <a:spLocks noGrp="1"/>
          </p:cNvSpPr>
          <p:nvPr>
            <p:ph type="ftr" sz="quarter" idx="3"/>
          </p:nvPr>
        </p:nvSpPr>
        <p:spPr>
          <a:xfrm>
            <a:off x="2271713" y="4767263"/>
            <a:ext cx="2314575" cy="273844"/>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fr-CA" altLang="fr-FR"/>
          </a:p>
        </p:txBody>
      </p:sp>
      <p:sp>
        <p:nvSpPr>
          <p:cNvPr id="6" name="Espace réservé du numéro de diapositive 5"/>
          <p:cNvSpPr>
            <a:spLocks noGrp="1"/>
          </p:cNvSpPr>
          <p:nvPr>
            <p:ph type="sldNum" sz="quarter" idx="4"/>
          </p:nvPr>
        </p:nvSpPr>
        <p:spPr>
          <a:xfrm>
            <a:off x="4843463" y="4767263"/>
            <a:ext cx="1543050"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ABE83208-3DFA-4308-B1B9-A752AA1E1234}" type="slidenum">
              <a:rPr lang="fr-CA" altLang="fr-FR" smtClean="0"/>
              <a:pPr/>
              <a:t>‹N°›</a:t>
            </a:fld>
            <a:endParaRPr lang="fr-CA" altLang="fr-FR"/>
          </a:p>
        </p:txBody>
      </p:sp>
    </p:spTree>
    <p:extLst>
      <p:ext uri="{BB962C8B-B14F-4D97-AF65-F5344CB8AC3E}">
        <p14:creationId xmlns:p14="http://schemas.microsoft.com/office/powerpoint/2010/main" val="227192504"/>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Lst>
  <p:hf sldNum="0" hdr="0" ft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slide" Target="slide19.xml"/></Relationships>
</file>

<file path=ppt/slides/_rels/slide4.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jpg"/><Relationship Id="rId4"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2.jpg"/><Relationship Id="rId4"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3.jpg"/><Relationship Id="rId5" Type="http://schemas.openxmlformats.org/officeDocument/2006/relationships/notesSlide" Target="../notesSlides/notesSlide2.xml"/><Relationship Id="rId4"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tags" Target="../tags/tag28.xml"/><Relationship Id="rId7" Type="http://schemas.openxmlformats.org/officeDocument/2006/relationships/image" Target="../media/image10.jp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slideLayout" Target="../slideLayouts/slideLayout6.xml"/><Relationship Id="rId5" Type="http://schemas.openxmlformats.org/officeDocument/2006/relationships/tags" Target="../tags/tag30.xml"/><Relationship Id="rId10" Type="http://schemas.openxmlformats.org/officeDocument/2006/relationships/image" Target="../media/image13.jpeg"/><Relationship Id="rId4" Type="http://schemas.openxmlformats.org/officeDocument/2006/relationships/tags" Target="../tags/tag29.xml"/><Relationship Id="rId9"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14.jpg"/><Relationship Id="rId4"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15.jpg"/><Relationship Id="rId4"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tags" Target="../tags/tag39.xml"/><Relationship Id="rId7" Type="http://schemas.openxmlformats.org/officeDocument/2006/relationships/image" Target="../media/image17.jp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16.jpg"/><Relationship Id="rId5" Type="http://schemas.openxmlformats.org/officeDocument/2006/relationships/slideLayout" Target="../slideLayouts/slideLayout9.xml"/><Relationship Id="rId4" Type="http://schemas.openxmlformats.org/officeDocument/2006/relationships/tags" Target="../tags/tag40.xml"/></Relationships>
</file>

<file path=ppt/slides/_rels/slide15.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image" Target="../media/image18.jpg"/><Relationship Id="rId4"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tags" Target="../tags/tag46.xml"/><Relationship Id="rId7" Type="http://schemas.openxmlformats.org/officeDocument/2006/relationships/image" Target="../media/image19.jp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5.xml"/><Relationship Id="rId5" Type="http://schemas.openxmlformats.org/officeDocument/2006/relationships/tags" Target="../tags/tag48.xml"/><Relationship Id="rId4" Type="http://schemas.openxmlformats.org/officeDocument/2006/relationships/tags" Target="../tags/tag47.xml"/></Relationships>
</file>

<file path=ppt/slides/_rels/slide17.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tags" Target="../tags/tag54.xml"/><Relationship Id="rId7" Type="http://schemas.openxmlformats.org/officeDocument/2006/relationships/image" Target="../media/image23.jpg"/><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slideLayout" Target="../slideLayouts/slideLayout5.xml"/><Relationship Id="rId5" Type="http://schemas.openxmlformats.org/officeDocument/2006/relationships/tags" Target="../tags/tag56.xml"/><Relationship Id="rId4" Type="http://schemas.openxmlformats.org/officeDocument/2006/relationships/tags" Target="../tags/tag55.xml"/></Relationships>
</file>

<file path=ppt/slides/_rels/slide19.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tags" Target="../tags/tag59.xml"/><Relationship Id="rId7" Type="http://schemas.openxmlformats.org/officeDocument/2006/relationships/image" Target="../media/image25.jp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Layout" Target="../slideLayouts/slideLayout5.xml"/><Relationship Id="rId5" Type="http://schemas.openxmlformats.org/officeDocument/2006/relationships/tags" Target="../tags/tag61.xml"/><Relationship Id="rId4" Type="http://schemas.openxmlformats.org/officeDocument/2006/relationships/tags" Target="../tags/tag60.xml"/></Relationships>
</file>

<file path=ppt/slides/_rels/slide20.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tags" Target="../tags/tag64.xml"/><Relationship Id="rId7" Type="http://schemas.openxmlformats.org/officeDocument/2006/relationships/image" Target="../media/image27.jp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slideLayout" Target="../slideLayouts/slideLayout5.xml"/><Relationship Id="rId5" Type="http://schemas.openxmlformats.org/officeDocument/2006/relationships/tags" Target="../tags/tag66.xml"/><Relationship Id="rId4" Type="http://schemas.openxmlformats.org/officeDocument/2006/relationships/tags" Target="../tags/tag65.xml"/></Relationships>
</file>

<file path=ppt/slides/_rels/slide21.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tags" Target="../tags/tag69.xml"/><Relationship Id="rId7" Type="http://schemas.openxmlformats.org/officeDocument/2006/relationships/image" Target="../media/image29.jpeg"/><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slideLayout" Target="../slideLayouts/slideLayout5.xml"/><Relationship Id="rId5" Type="http://schemas.openxmlformats.org/officeDocument/2006/relationships/tags" Target="../tags/tag71.xml"/><Relationship Id="rId4" Type="http://schemas.openxmlformats.org/officeDocument/2006/relationships/tags" Target="../tags/tag70.xml"/></Relationships>
</file>

<file path=ppt/slides/_rels/slide2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tags" Target="../tags/tag74.xml"/><Relationship Id="rId7" Type="http://schemas.openxmlformats.org/officeDocument/2006/relationships/image" Target="../media/image31.jpg"/><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slideLayout" Target="../slideLayouts/slideLayout5.xml"/><Relationship Id="rId5" Type="http://schemas.openxmlformats.org/officeDocument/2006/relationships/tags" Target="../tags/tag76.xml"/><Relationship Id="rId4" Type="http://schemas.openxmlformats.org/officeDocument/2006/relationships/tags" Target="../tags/tag75.xml"/></Relationships>
</file>

<file path=ppt/slides/_rels/slide23.xml.rels><?xml version="1.0" encoding="UTF-8" standalone="yes"?>
<Relationships xmlns="http://schemas.openxmlformats.org/package/2006/relationships"><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image" Target="../media/image38.jpeg"/><Relationship Id="rId5" Type="http://schemas.openxmlformats.org/officeDocument/2006/relationships/image" Target="../media/image37.jpg"/><Relationship Id="rId4"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tags" Target="../tags/tag94.xml"/><Relationship Id="rId7" Type="http://schemas.openxmlformats.org/officeDocument/2006/relationships/image" Target="../media/image44.jpg"/><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image" Target="../media/image43.jpg"/><Relationship Id="rId5" Type="http://schemas.openxmlformats.org/officeDocument/2006/relationships/slideLayout" Target="../slideLayouts/slideLayout4.xml"/><Relationship Id="rId4" Type="http://schemas.openxmlformats.org/officeDocument/2006/relationships/tags" Target="../tags/tag95.xml"/><Relationship Id="rId9"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image" Target="../media/image47.jpeg"/><Relationship Id="rId5" Type="http://schemas.openxmlformats.org/officeDocument/2006/relationships/image" Target="../media/image46.jpg"/><Relationship Id="rId4"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image" Target="../media/image53.jpg"/><Relationship Id="rId5" Type="http://schemas.openxmlformats.org/officeDocument/2006/relationships/image" Target="../media/image52.jpeg"/><Relationship Id="rId4"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image" Target="../media/image57.jpg"/><Relationship Id="rId5" Type="http://schemas.openxmlformats.org/officeDocument/2006/relationships/image" Target="../media/image56.jpg"/><Relationship Id="rId4"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custDataLst>
              <p:tags r:id="rId1"/>
            </p:custDataLst>
          </p:nvPr>
        </p:nvSpPr>
        <p:spPr/>
        <p:txBody>
          <a:bodyPr/>
          <a:lstStyle/>
          <a:p>
            <a:r>
              <a:rPr lang="fr-CA" altLang="fr-FR" dirty="0"/>
              <a:t>Souvenirs on va devenir folle!</a:t>
            </a:r>
          </a:p>
        </p:txBody>
      </p:sp>
      <p:sp>
        <p:nvSpPr>
          <p:cNvPr id="8" name="Sous-titre 7"/>
          <p:cNvSpPr>
            <a:spLocks noGrp="1"/>
          </p:cNvSpPr>
          <p:nvPr>
            <p:ph type="subTitle" idx="1"/>
            <p:custDataLst>
              <p:tags r:id="rId2"/>
            </p:custDataLst>
          </p:nvPr>
        </p:nvSpPr>
        <p:spPr/>
        <p:txBody>
          <a:bodyPr/>
          <a:lstStyle/>
          <a:p>
            <a:r>
              <a:rPr lang="fr-CA" dirty="0"/>
              <a:t>Moments marquants</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6B8C1E-E507-438A-8769-2DE08F3C36D1}"/>
              </a:ext>
            </a:extLst>
          </p:cNvPr>
          <p:cNvSpPr>
            <a:spLocks noGrp="1"/>
          </p:cNvSpPr>
          <p:nvPr>
            <p:ph type="title"/>
          </p:nvPr>
        </p:nvSpPr>
        <p:spPr/>
        <p:txBody>
          <a:bodyPr/>
          <a:lstStyle/>
          <a:p>
            <a:r>
              <a:rPr lang="fr-CA" dirty="0"/>
              <a:t>La vie est belle</a:t>
            </a:r>
          </a:p>
        </p:txBody>
      </p:sp>
      <p:sp>
        <p:nvSpPr>
          <p:cNvPr id="3" name="Espace réservé du contenu 2">
            <a:extLst>
              <a:ext uri="{FF2B5EF4-FFF2-40B4-BE49-F238E27FC236}">
                <a16:creationId xmlns:a16="http://schemas.microsoft.com/office/drawing/2014/main" id="{AFC7C893-9F21-4573-9A62-F0CAA7739568}"/>
              </a:ext>
            </a:extLst>
          </p:cNvPr>
          <p:cNvSpPr>
            <a:spLocks noGrp="1"/>
          </p:cNvSpPr>
          <p:nvPr>
            <p:ph idx="1"/>
          </p:nvPr>
        </p:nvSpPr>
        <p:spPr/>
        <p:txBody>
          <a:bodyPr vert="horz" lIns="91440" tIns="45720" rIns="91440" bIns="45720" rtlCol="0" anchor="t">
            <a:normAutofit/>
          </a:bodyPr>
          <a:lstStyle/>
          <a:p>
            <a:pPr marL="128270" indent="-128270"/>
            <a:endParaRPr lang="fr-CA">
              <a:cs typeface="Calibri"/>
            </a:endParaRPr>
          </a:p>
          <a:p>
            <a:pPr marL="128270" indent="-128270"/>
            <a:endParaRPr lang="fr-CA" sz="1550">
              <a:cs typeface="Calibri" panose="020F0502020204030204"/>
            </a:endParaRPr>
          </a:p>
        </p:txBody>
      </p:sp>
    </p:spTree>
    <p:extLst>
      <p:ext uri="{BB962C8B-B14F-4D97-AF65-F5344CB8AC3E}">
        <p14:creationId xmlns:p14="http://schemas.microsoft.com/office/powerpoint/2010/main" val="4031876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Histoire</a:t>
            </a:r>
          </a:p>
        </p:txBody>
      </p:sp>
      <p:sp>
        <p:nvSpPr>
          <p:cNvPr id="3" name="Espace réservé du contenu 2"/>
          <p:cNvSpPr>
            <a:spLocks noGrp="1"/>
          </p:cNvSpPr>
          <p:nvPr>
            <p:ph idx="1"/>
            <p:custDataLst>
              <p:tags r:id="rId2"/>
            </p:custDataLst>
          </p:nvPr>
        </p:nvSpPr>
        <p:spPr/>
        <p:txBody>
          <a:bodyPr>
            <a:normAutofit/>
          </a:bodyPr>
          <a:lstStyle/>
          <a:p>
            <a:r>
              <a:rPr lang="fr-CA" dirty="0"/>
              <a:t>Les diapositives suivantes présentent des objets ayant fait partie de la vie </a:t>
            </a:r>
            <a:r>
              <a:rPr lang="fr-CA"/>
              <a:t>courante.</a:t>
            </a:r>
          </a:p>
          <a:p>
            <a:r>
              <a:rPr lang="fr-CA">
                <a:hlinkClick r:id="rId4" action="ppaction://hlinksldjump"/>
              </a:rPr>
              <a:t>Bonbons</a:t>
            </a:r>
            <a:endParaRPr lang="fr-CA" dirty="0"/>
          </a:p>
          <a:p>
            <a:r>
              <a:rPr lang="fr-CA" dirty="0"/>
              <a:t>Ces images sont soit des publicités ou encore des modes auxquels plusieurs personnes on prit part.</a:t>
            </a:r>
          </a:p>
          <a:p>
            <a:r>
              <a:rPr lang="fr-CA" dirty="0"/>
              <a:t>On y retrouve des : </a:t>
            </a:r>
          </a:p>
          <a:p>
            <a:pPr lvl="1"/>
            <a:r>
              <a:rPr lang="fr-CA" dirty="0"/>
              <a:t>Ordinateurs et jeux vidéos</a:t>
            </a:r>
          </a:p>
          <a:p>
            <a:pPr lvl="1"/>
            <a:r>
              <a:rPr lang="fr-CA" dirty="0"/>
              <a:t>Enregistreurs</a:t>
            </a:r>
          </a:p>
          <a:p>
            <a:pPr lvl="1"/>
            <a:r>
              <a:rPr lang="fr-CA" dirty="0"/>
              <a:t>Restaurants</a:t>
            </a:r>
          </a:p>
          <a:p>
            <a:pPr lvl="1"/>
            <a:r>
              <a:rPr lang="fr-CA" dirty="0"/>
              <a:t>Vêtements</a:t>
            </a:r>
          </a:p>
          <a:p>
            <a:pPr lvl="1"/>
            <a:r>
              <a:rPr lang="fr-CA" dirty="0"/>
              <a:t>Ameublements</a:t>
            </a:r>
          </a:p>
          <a:p>
            <a:pPr lvl="1"/>
            <a:r>
              <a:rPr lang="fr-CA" dirty="0"/>
              <a:t>Jouets</a:t>
            </a:r>
          </a:p>
          <a:p>
            <a:pPr lvl="1"/>
            <a:r>
              <a:rPr lang="fr-CA" dirty="0"/>
              <a:t>Etc.</a:t>
            </a:r>
          </a:p>
          <a:p>
            <a:pPr lvl="1"/>
            <a:endParaRPr lang="fr-CA" dirty="0"/>
          </a:p>
          <a:p>
            <a:endParaRPr lang="fr-CA" dirty="0"/>
          </a:p>
        </p:txBody>
      </p:sp>
    </p:spTree>
    <p:extLst>
      <p:ext uri="{BB962C8B-B14F-4D97-AF65-F5344CB8AC3E}">
        <p14:creationId xmlns:p14="http://schemas.microsoft.com/office/powerpoint/2010/main" val="3862272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Formes</a:t>
            </a:r>
          </a:p>
        </p:txBody>
      </p:sp>
      <p:sp>
        <p:nvSpPr>
          <p:cNvPr id="3" name="Ellipse 2"/>
          <p:cNvSpPr/>
          <p:nvPr>
            <p:custDataLst>
              <p:tags r:id="rId2"/>
            </p:custDataLst>
          </p:nvPr>
        </p:nvSpPr>
        <p:spPr>
          <a:xfrm>
            <a:off x="1620584" y="987530"/>
            <a:ext cx="2448340" cy="24483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 name="Ellipse 3"/>
          <p:cNvSpPr/>
          <p:nvPr>
            <p:custDataLst>
              <p:tags r:id="rId3"/>
            </p:custDataLst>
          </p:nvPr>
        </p:nvSpPr>
        <p:spPr>
          <a:xfrm>
            <a:off x="1044504" y="3795920"/>
            <a:ext cx="1152160" cy="1152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710041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p:cNvSpPr>
            <a:spLocks noGrp="1"/>
          </p:cNvSpPr>
          <p:nvPr>
            <p:ph type="title"/>
            <p:custDataLst>
              <p:tags r:id="rId1"/>
            </p:custDataLst>
          </p:nvPr>
        </p:nvSpPr>
        <p:spPr/>
        <p:txBody>
          <a:bodyPr/>
          <a:lstStyle/>
          <a:p>
            <a:r>
              <a:rPr lang="fr-CA" dirty="0"/>
              <a:t>La machine à écrire</a:t>
            </a:r>
          </a:p>
        </p:txBody>
      </p:sp>
      <p:pic>
        <p:nvPicPr>
          <p:cNvPr id="11" name="Espace réservé du contenu 10"/>
          <p:cNvPicPr>
            <a:picLocks noGrp="1" noChangeAspect="1"/>
          </p:cNvPicPr>
          <p:nvPr>
            <p:ph idx="1"/>
            <p:custDataLst>
              <p:tags r:id="rId2"/>
            </p:custDataLst>
          </p:nvPr>
        </p:nvPicPr>
        <p:blipFill>
          <a:blip r:embed="rId5">
            <a:extLst>
              <a:ext uri="{28A0092B-C50C-407E-A947-70E740481C1C}">
                <a14:useLocalDpi xmlns:a14="http://schemas.microsoft.com/office/drawing/2010/main" val="0"/>
              </a:ext>
            </a:extLst>
          </a:blip>
          <a:stretch>
            <a:fillRect/>
          </a:stretch>
        </p:blipFill>
        <p:spPr bwMode="hidden">
          <a:xfrm>
            <a:off x="2916238" y="1292666"/>
            <a:ext cx="3471862" cy="2551818"/>
          </a:xfrm>
        </p:spPr>
      </p:pic>
      <p:sp>
        <p:nvSpPr>
          <p:cNvPr id="17" name="Espace réservé du texte 16"/>
          <p:cNvSpPr>
            <a:spLocks noGrp="1"/>
          </p:cNvSpPr>
          <p:nvPr>
            <p:ph type="body" sz="half" idx="2"/>
            <p:custDataLst>
              <p:tags r:id="rId3"/>
            </p:custDataLst>
          </p:nvPr>
        </p:nvSpPr>
        <p:spPr/>
        <p:txBody>
          <a:bodyPr>
            <a:normAutofit/>
          </a:bodyPr>
          <a:lstStyle/>
          <a:p>
            <a:r>
              <a:rPr lang="fr-CA" dirty="0"/>
              <a:t>La machine à écrire</a:t>
            </a:r>
          </a:p>
          <a:p>
            <a:r>
              <a:rPr lang="fr-CA" dirty="0"/>
              <a:t>Les limites de la machine à écrire  étaient sans doute sa plus grande caractéristique. Même si elle permettait une certaine disposition du texte, vous ne pouviez laisser aller votre imagination pour obtenir un format particulier. De plus, une simple erreur se traduisait souvent par une complète reprise du travail.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custDataLst>
              <p:tags r:id="rId1"/>
            </p:custDataLst>
          </p:nvPr>
        </p:nvSpPr>
        <p:spPr/>
        <p:txBody>
          <a:bodyPr/>
          <a:lstStyle/>
          <a:p>
            <a:r>
              <a:rPr lang="fr-CA" dirty="0"/>
              <a:t>Le traitement de texte</a:t>
            </a:r>
          </a:p>
        </p:txBody>
      </p:sp>
      <p:pic>
        <p:nvPicPr>
          <p:cNvPr id="6" name="Espace réservé du contenu 5"/>
          <p:cNvPicPr>
            <a:picLocks noGrp="1" noChangeAspect="1"/>
          </p:cNvPicPr>
          <p:nvPr>
            <p:ph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3234606" y="741363"/>
            <a:ext cx="2835126" cy="3654425"/>
          </a:xfrm>
        </p:spPr>
      </p:pic>
      <p:sp>
        <p:nvSpPr>
          <p:cNvPr id="5" name="Espace réservé du texte 4"/>
          <p:cNvSpPr>
            <a:spLocks noGrp="1"/>
          </p:cNvSpPr>
          <p:nvPr>
            <p:ph type="body" sz="half" idx="2"/>
            <p:custDataLst>
              <p:tags r:id="rId3"/>
            </p:custDataLst>
          </p:nvPr>
        </p:nvSpPr>
        <p:spPr/>
        <p:txBody>
          <a:bodyPr>
            <a:normAutofit/>
          </a:bodyPr>
          <a:lstStyle/>
          <a:p>
            <a:r>
              <a:rPr lang="fr-CA" dirty="0"/>
              <a:t>Même si le traitement de texte semblait un outil révolutionnaire pour le travail de bureau, il a mis un certain temps à supplanter la machine à écrire. Toutefois, plusieurs facteurs peuvent expliquer ce phénomène. Les coûts de remplacement des équipements étaient élevés. De plus, l'utilisation de ces appareils nécessite une solide formation. Enfin, il faut l'admettre, le traitement de texte change les habitudes de travail.</a:t>
            </a:r>
          </a:p>
          <a:p>
            <a:r>
              <a:rPr lang="fr-CA" dirty="0"/>
              <a:t>Les premiers traitements de texte même s'ils représentaient un réel progrès avaient aussi des capacités limitées. Après des mois d'expérimentation, certains utilisateurs ont découvert les limites et ont vite imaginé des fonctions que le traitement de texte pourrait réaliser. D'autres utilisateurs par contre avaient une certaine nostalgie de leur machine à écrire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lstStyle/>
          <a:p>
            <a:r>
              <a:rPr lang="fr-CA" dirty="0"/>
              <a:t>Le diascope – Le rétroprojecteur</a:t>
            </a:r>
          </a:p>
        </p:txBody>
      </p:sp>
      <p:pic>
        <p:nvPicPr>
          <p:cNvPr id="6" name="Espace réservé du contenu 5"/>
          <p:cNvPicPr>
            <a:picLocks noGrp="1" noChangeAspect="1"/>
          </p:cNvPicPr>
          <p:nvPr>
            <p:ph type="pic" idx="1"/>
            <p:custDataLst>
              <p:tags r:id="rId2"/>
            </p:custDataLst>
          </p:nvPr>
        </p:nvPicPr>
        <p:blipFill>
          <a:blip r:embed="rId6">
            <a:extLst>
              <a:ext uri="{28A0092B-C50C-407E-A947-70E740481C1C}">
                <a14:useLocalDpi xmlns:a14="http://schemas.microsoft.com/office/drawing/2010/main" val="0"/>
              </a:ext>
            </a:extLst>
          </a:blip>
          <a:srcRect l="14373" r="14373"/>
          <a:stretch>
            <a:fillRect/>
          </a:stretch>
        </p:blipFill>
        <p:spPr/>
      </p:pic>
      <p:sp>
        <p:nvSpPr>
          <p:cNvPr id="7" name="Espace réservé du texte 6"/>
          <p:cNvSpPr>
            <a:spLocks noGrp="1"/>
          </p:cNvSpPr>
          <p:nvPr>
            <p:ph type="body" sz="half" idx="2"/>
            <p:custDataLst>
              <p:tags r:id="rId3"/>
            </p:custDataLst>
          </p:nvPr>
        </p:nvSpPr>
        <p:spPr/>
        <p:txBody>
          <a:bodyPr/>
          <a:lstStyle/>
          <a:p>
            <a:r>
              <a:rPr lang="fr-CA" dirty="0"/>
              <a:t>Ancêtre de PowerPoint, ce dispositif nécessite de projeter des documents réalisés sur supports transparents.</a:t>
            </a:r>
          </a:p>
        </p:txBody>
      </p:sp>
    </p:spTree>
    <p:extLst>
      <p:ext uri="{BB962C8B-B14F-4D97-AF65-F5344CB8AC3E}">
        <p14:creationId xmlns:p14="http://schemas.microsoft.com/office/powerpoint/2010/main" val="1487429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Communications</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764168" y="1370013"/>
            <a:ext cx="2329290" cy="3262312"/>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654026" y="1851671"/>
            <a:ext cx="2295525" cy="2295525"/>
          </a:xfrm>
        </p:spPr>
      </p:pic>
    </p:spTree>
    <p:extLst>
      <p:ext uri="{BB962C8B-B14F-4D97-AF65-F5344CB8AC3E}">
        <p14:creationId xmlns:p14="http://schemas.microsoft.com/office/powerpoint/2010/main" val="2920101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Communications</a:t>
            </a:r>
          </a:p>
        </p:txBody>
      </p:sp>
      <p:pic>
        <p:nvPicPr>
          <p:cNvPr id="7" name="Espace réservé du contenu 6"/>
          <p:cNvPicPr>
            <a:picLocks noGrp="1" noChangeAspect="1"/>
          </p:cNvPicPr>
          <p:nvPr>
            <p:ph sz="half" idx="1"/>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471488" y="2029619"/>
            <a:ext cx="2914650" cy="1943100"/>
          </a:xfrm>
        </p:spPr>
      </p:pic>
      <p:pic>
        <p:nvPicPr>
          <p:cNvPr id="8" name="Espace réservé du contenu 7"/>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471863" y="1739339"/>
            <a:ext cx="2914650" cy="2523660"/>
          </a:xfrm>
        </p:spPr>
      </p:pic>
    </p:spTree>
    <p:extLst>
      <p:ext uri="{BB962C8B-B14F-4D97-AF65-F5344CB8AC3E}">
        <p14:creationId xmlns:p14="http://schemas.microsoft.com/office/powerpoint/2010/main" val="2178723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Vêtements d’enfants</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581425" y="1370013"/>
            <a:ext cx="2695526" cy="3262312"/>
          </a:xfrm>
        </p:spPr>
      </p:pic>
    </p:spTree>
    <p:extLst>
      <p:ext uri="{BB962C8B-B14F-4D97-AF65-F5344CB8AC3E}">
        <p14:creationId xmlns:p14="http://schemas.microsoft.com/office/powerpoint/2010/main" val="2522052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Bières</a:t>
            </a:r>
          </a:p>
        </p:txBody>
      </p:sp>
      <p:pic>
        <p:nvPicPr>
          <p:cNvPr id="3" name="Image 2"/>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3981438" y="1268017"/>
            <a:ext cx="2019313" cy="2771606"/>
          </a:xfrm>
          <a:prstGeom prst="rect">
            <a:avLst/>
          </a:prstGeom>
        </p:spPr>
      </p:pic>
      <p:pic>
        <p:nvPicPr>
          <p:cNvPr id="4" name="Image 3"/>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548696" y="2531248"/>
            <a:ext cx="632222" cy="1468041"/>
          </a:xfrm>
          <a:prstGeom prst="rect">
            <a:avLst/>
          </a:prstGeom>
        </p:spPr>
      </p:pic>
      <p:pic>
        <p:nvPicPr>
          <p:cNvPr id="5" name="Image 4"/>
          <p:cNvPicPr>
            <a:picLocks noChangeAspect="1"/>
          </p:cNvPicPr>
          <p:nvPr>
            <p:custDataLst>
              <p:tags r:id="rId4"/>
            </p:custDataLst>
          </p:nvPr>
        </p:nvPicPr>
        <p:blipFill rotWithShape="1">
          <a:blip r:embed="rId9" cstate="print">
            <a:extLst>
              <a:ext uri="{28A0092B-C50C-407E-A947-70E740481C1C}">
                <a14:useLocalDpi xmlns:a14="http://schemas.microsoft.com/office/drawing/2010/main" val="0"/>
              </a:ext>
            </a:extLst>
          </a:blip>
          <a:srcRect/>
          <a:stretch/>
        </p:blipFill>
        <p:spPr>
          <a:xfrm>
            <a:off x="3332385" y="2587659"/>
            <a:ext cx="486054" cy="1451967"/>
          </a:xfrm>
          <a:prstGeom prst="rect">
            <a:avLst/>
          </a:prstGeom>
        </p:spPr>
      </p:pic>
      <p:pic>
        <p:nvPicPr>
          <p:cNvPr id="6" name="Image 5"/>
          <p:cNvPicPr>
            <a:picLocks noChangeAspect="1"/>
          </p:cNvPicPr>
          <p:nvPr>
            <p:custDataLst>
              <p:tags r:id="rId5"/>
            </p:custDataLst>
          </p:nvPr>
        </p:nvPicPr>
        <p:blipFill>
          <a:blip r:embed="rId10" cstate="print">
            <a:extLst>
              <a:ext uri="{28A0092B-C50C-407E-A947-70E740481C1C}">
                <a14:useLocalDpi xmlns:a14="http://schemas.microsoft.com/office/drawing/2010/main" val="0"/>
              </a:ext>
            </a:extLst>
          </a:blip>
          <a:stretch>
            <a:fillRect/>
          </a:stretch>
        </p:blipFill>
        <p:spPr>
          <a:xfrm>
            <a:off x="847694" y="2531245"/>
            <a:ext cx="1532706" cy="1508378"/>
          </a:xfrm>
          <a:prstGeom prst="rect">
            <a:avLst/>
          </a:prstGeom>
        </p:spPr>
      </p:pic>
    </p:spTree>
    <p:extLst>
      <p:ext uri="{BB962C8B-B14F-4D97-AF65-F5344CB8AC3E}">
        <p14:creationId xmlns:p14="http://schemas.microsoft.com/office/powerpoint/2010/main" val="3444006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Kodak</a:t>
            </a:r>
          </a:p>
        </p:txBody>
      </p:sp>
      <p:pic>
        <p:nvPicPr>
          <p:cNvPr id="15" name="Espace réservé pour une image  14"/>
          <p:cNvPicPr>
            <a:picLocks noGrp="1" noChangeAspect="1"/>
          </p:cNvPicPr>
          <p:nvPr>
            <p:ph type="pic" idx="1"/>
            <p:custDataLst>
              <p:tags r:id="rId2"/>
            </p:custDataLst>
          </p:nvPr>
        </p:nvPicPr>
        <p:blipFill>
          <a:blip r:embed="rId5">
            <a:extLst>
              <a:ext uri="{28A0092B-C50C-407E-A947-70E740481C1C}">
                <a14:useLocalDpi xmlns:a14="http://schemas.microsoft.com/office/drawing/2010/main" val="0"/>
              </a:ext>
            </a:extLst>
          </a:blip>
          <a:srcRect l="12972" r="12972"/>
          <a:stretch>
            <a:fillRect/>
          </a:stretch>
        </p:blipFill>
        <p:spPr/>
      </p:pic>
      <p:sp>
        <p:nvSpPr>
          <p:cNvPr id="4" name="Espace réservé du texte 3"/>
          <p:cNvSpPr>
            <a:spLocks noGrp="1"/>
          </p:cNvSpPr>
          <p:nvPr>
            <p:ph type="body" sz="half" idx="2"/>
            <p:custDataLst>
              <p:tags r:id="rId3"/>
            </p:custDataLst>
          </p:nvPr>
        </p:nvSpPr>
        <p:spPr/>
        <p:txBody>
          <a:bodyPr>
            <a:normAutofit/>
          </a:bodyPr>
          <a:lstStyle/>
          <a:p>
            <a:r>
              <a:rPr lang="fr-CA" dirty="0"/>
              <a:t>Eastman Kodak </a:t>
            </a:r>
            <a:r>
              <a:rPr lang="fr-CA" dirty="0" err="1"/>
              <a:t>Company</a:t>
            </a:r>
            <a:r>
              <a:rPr lang="fr-CA" dirty="0"/>
              <a:t> est une entreprise américaine fabriquant des produits et fournissant des services dans le domaine de la photographie, du cinéma, de la radiologie et de l'impression. Fondée en 1881 par George Eastman le chiffre d’affaires était de 2,35 milliards de dollars en 2013.</a:t>
            </a:r>
          </a:p>
        </p:txBody>
      </p:sp>
    </p:spTree>
    <p:extLst>
      <p:ext uri="{BB962C8B-B14F-4D97-AF65-F5344CB8AC3E}">
        <p14:creationId xmlns:p14="http://schemas.microsoft.com/office/powerpoint/2010/main" val="301355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Aspirine</a:t>
            </a:r>
          </a:p>
        </p:txBody>
      </p:sp>
      <p:pic>
        <p:nvPicPr>
          <p:cNvPr id="9" name="Espace réservé pour une image  8"/>
          <p:cNvPicPr>
            <a:picLocks noGrp="1" noChangeAspect="1"/>
          </p:cNvPicPr>
          <p:nvPr>
            <p:ph type="pic" idx="1"/>
            <p:custDataLst>
              <p:tags r:id="rId2"/>
            </p:custDataLst>
          </p:nvPr>
        </p:nvPicPr>
        <p:blipFill>
          <a:blip r:embed="rId5">
            <a:extLst>
              <a:ext uri="{28A0092B-C50C-407E-A947-70E740481C1C}">
                <a14:useLocalDpi xmlns:a14="http://schemas.microsoft.com/office/drawing/2010/main" val="0"/>
              </a:ext>
            </a:extLst>
          </a:blip>
          <a:srcRect l="24929" r="24929"/>
          <a:stretch>
            <a:fillRect/>
          </a:stretch>
        </p:blipFill>
        <p:spPr/>
      </p:pic>
      <p:sp>
        <p:nvSpPr>
          <p:cNvPr id="8" name="Espace réservé du texte 7"/>
          <p:cNvSpPr>
            <a:spLocks noGrp="1"/>
          </p:cNvSpPr>
          <p:nvPr>
            <p:ph type="body" sz="half" idx="2"/>
            <p:custDataLst>
              <p:tags r:id="rId3"/>
            </p:custDataLst>
          </p:nvPr>
        </p:nvSpPr>
        <p:spPr/>
        <p:txBody>
          <a:bodyPr>
            <a:normAutofit/>
          </a:bodyPr>
          <a:lstStyle/>
          <a:p>
            <a:r>
              <a:rPr lang="fr-CA" dirty="0"/>
              <a:t>Bayer AG est une société chimique et pharmaceutique fondée en 1863 à Barmen en Allemagne, notamment par Friedrich Bayer et Johann Friedrich </a:t>
            </a:r>
            <a:r>
              <a:rPr lang="fr-CA" dirty="0" err="1"/>
              <a:t>Weskott</a:t>
            </a:r>
            <a:r>
              <a:rPr lang="fr-CA" dirty="0"/>
              <a:t>, dont le siège social est à Leverkusen, Rhénanie-du-Nord-Westphalie en Allemagne.</a:t>
            </a:r>
          </a:p>
          <a:p>
            <a:r>
              <a:rPr lang="fr-CA" dirty="0"/>
              <a:t>En 1899, Bayer dépose le brevet et la marque de l'aspirine, sous la dénomination d'</a:t>
            </a:r>
            <a:r>
              <a:rPr lang="fr-CA" dirty="0" err="1"/>
              <a:t>Aspirin</a:t>
            </a:r>
            <a:r>
              <a:rPr lang="fr-CA" dirty="0"/>
              <a:t>. Cependant, l'entreprise perd ce brevet à la suite de la Première Guerre mondiale et du traité de Versailles, stipulant que la marque et le procédé de fabrication entrent dans le domaine public dans un certain nombre de pays (France, États-Unis, etc.).</a:t>
            </a:r>
          </a:p>
        </p:txBody>
      </p:sp>
    </p:spTree>
    <p:extLst>
      <p:ext uri="{BB962C8B-B14F-4D97-AF65-F5344CB8AC3E}">
        <p14:creationId xmlns:p14="http://schemas.microsoft.com/office/powerpoint/2010/main" val="2070072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re 17"/>
          <p:cNvSpPr>
            <a:spLocks noGrp="1"/>
          </p:cNvSpPr>
          <p:nvPr>
            <p:ph type="title"/>
            <p:custDataLst>
              <p:tags r:id="rId1"/>
            </p:custDataLst>
          </p:nvPr>
        </p:nvSpPr>
        <p:spPr/>
        <p:txBody>
          <a:bodyPr/>
          <a:lstStyle/>
          <a:p>
            <a:r>
              <a:rPr lang="fr-CA" dirty="0" err="1"/>
              <a:t>Coleco</a:t>
            </a:r>
            <a:r>
              <a:rPr lang="fr-CA" dirty="0"/>
              <a:t> </a:t>
            </a:r>
            <a:r>
              <a:rPr lang="fr-CA" dirty="0" err="1"/>
              <a:t>Telstar</a:t>
            </a:r>
            <a:endParaRPr lang="fr-CA" dirty="0"/>
          </a:p>
        </p:txBody>
      </p:sp>
      <p:pic>
        <p:nvPicPr>
          <p:cNvPr id="6" name="Espace réservé pour une image  5"/>
          <p:cNvPicPr>
            <a:picLocks noGrp="1" noChangeAspect="1"/>
          </p:cNvPicPr>
          <p:nvPr>
            <p:ph type="pic" idx="1"/>
            <p:custDataLst>
              <p:tags r:id="rId2"/>
            </p:custDataLst>
          </p:nvPr>
        </p:nvPicPr>
        <p:blipFill>
          <a:blip r:embed="rId6">
            <a:extLst>
              <a:ext uri="{28A0092B-C50C-407E-A947-70E740481C1C}">
                <a14:useLocalDpi xmlns:a14="http://schemas.microsoft.com/office/drawing/2010/main" val="0"/>
              </a:ext>
            </a:extLst>
          </a:blip>
          <a:srcRect t="2600" b="2600"/>
          <a:stretch>
            <a:fillRect/>
          </a:stretch>
        </p:blipFill>
        <p:spPr/>
      </p:pic>
      <p:sp>
        <p:nvSpPr>
          <p:cNvPr id="19" name="Espace réservé du texte 18"/>
          <p:cNvSpPr>
            <a:spLocks noGrp="1"/>
          </p:cNvSpPr>
          <p:nvPr>
            <p:ph type="body" sz="half" idx="2"/>
            <p:custDataLst>
              <p:tags r:id="rId3"/>
            </p:custDataLst>
          </p:nvPr>
        </p:nvSpPr>
        <p:spPr/>
        <p:txBody>
          <a:bodyPr>
            <a:normAutofit/>
          </a:bodyPr>
          <a:lstStyle/>
          <a:p>
            <a:r>
              <a:rPr lang="fr-CA" dirty="0"/>
              <a:t>Console de jeu vidéo de première génération produite par la société américaine </a:t>
            </a:r>
            <a:r>
              <a:rPr lang="fr-CA" dirty="0" err="1"/>
              <a:t>Coleco</a:t>
            </a:r>
            <a:r>
              <a:rPr lang="fr-CA" dirty="0"/>
              <a:t> et commercialisée à partir de 1976. Originellement, la console était un clone de </a:t>
            </a:r>
            <a:r>
              <a:rPr lang="fr-CA" dirty="0" err="1"/>
              <a:t>Pong</a:t>
            </a:r>
            <a:r>
              <a:rPr lang="fr-CA" dirty="0"/>
              <a:t> avant d'être déclinée sous plusieurs variantes.</a:t>
            </a:r>
          </a:p>
        </p:txBody>
      </p:sp>
      <p:pic>
        <p:nvPicPr>
          <p:cNvPr id="14" name="Espace réservé du contenu 13"/>
          <p:cNvPicPr>
            <a:picLocks noGrp="1" noChangeAspect="1"/>
          </p:cNvPicPr>
          <p:nvPr>
            <p:ph sz="half" idx="4294967295"/>
            <p:custDataLst>
              <p:tags r:id="rId4"/>
            </p:custDataLst>
          </p:nvPr>
        </p:nvPicPr>
        <p:blipFill>
          <a:blip r:embed="rId7" cstate="print">
            <a:extLst>
              <a:ext uri="{28A0092B-C50C-407E-A947-70E740481C1C}">
                <a14:useLocalDpi xmlns:a14="http://schemas.microsoft.com/office/drawing/2010/main" val="0"/>
              </a:ext>
            </a:extLst>
          </a:blip>
          <a:stretch>
            <a:fillRect/>
          </a:stretch>
        </p:blipFill>
        <p:spPr>
          <a:xfrm>
            <a:off x="4672013" y="484188"/>
            <a:ext cx="2185987" cy="1457325"/>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custDataLst>
              <p:tags r:id="rId1"/>
            </p:custDataLst>
          </p:nvPr>
        </p:nvSpPr>
        <p:spPr/>
        <p:txBody>
          <a:bodyPr/>
          <a:lstStyle/>
          <a:p>
            <a:r>
              <a:rPr lang="fr-CA" altLang="fr-FR" dirty="0"/>
              <a:t>Pont Jacques-Cartier</a:t>
            </a:r>
          </a:p>
        </p:txBody>
      </p:sp>
      <p:pic>
        <p:nvPicPr>
          <p:cNvPr id="7" name="Espace réservé du contenu 6"/>
          <p:cNvPicPr>
            <a:picLocks noGrp="1" noChangeAspect="1"/>
          </p:cNvPicPr>
          <p:nvPr>
            <p:ph type="pic" idx="1"/>
            <p:custDataLst>
              <p:tags r:id="rId2"/>
            </p:custDataLst>
          </p:nvPr>
        </p:nvPicPr>
        <p:blipFill>
          <a:blip r:embed="rId5">
            <a:extLst>
              <a:ext uri="{28A0092B-C50C-407E-A947-70E740481C1C}">
                <a14:useLocalDpi xmlns:a14="http://schemas.microsoft.com/office/drawing/2010/main" val="0"/>
              </a:ext>
            </a:extLst>
          </a:blip>
          <a:srcRect l="13169" r="13169"/>
          <a:stretch>
            <a:fillRect/>
          </a:stretch>
        </p:blipFill>
        <p:spPr/>
      </p:pic>
      <p:sp>
        <p:nvSpPr>
          <p:cNvPr id="8" name="Espace réservé du texte 7"/>
          <p:cNvSpPr>
            <a:spLocks noGrp="1"/>
          </p:cNvSpPr>
          <p:nvPr>
            <p:ph type="body" sz="half" idx="2"/>
            <p:custDataLst>
              <p:tags r:id="rId3"/>
            </p:custDataLst>
          </p:nvPr>
        </p:nvSpPr>
        <p:spPr/>
        <p:txBody>
          <a:bodyPr>
            <a:normAutofit/>
          </a:bodyPr>
          <a:lstStyle/>
          <a:p>
            <a:r>
              <a:rPr lang="fr-CA" dirty="0"/>
              <a:t>Inauguré le 24 mai 1930, cinq ans presque jour pour jour après la première pelletée de terre. D'abord appelé le pont du Havre, on le nommera officiellement Pont Jacques-Cartier, hommage à l'explorateur français qui a découvert le Canada 400 ans auparavant.</a:t>
            </a:r>
          </a:p>
          <a:p>
            <a:r>
              <a:rPr lang="fr-CA" dirty="0"/>
              <a:t>Le pont est payant dès le départ, mais on abolit ce péage le 1er juin 1962 dans la foulée d'engagements électoraux et suite au scandale soulevé par les vols dont certains agents de péage se sont rendus coupables.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custDataLst>
              <p:tags r:id="rId1"/>
            </p:custDataLst>
          </p:nvPr>
        </p:nvSpPr>
        <p:spPr/>
        <p:txBody>
          <a:bodyPr/>
          <a:lstStyle/>
          <a:p>
            <a:r>
              <a:rPr lang="fr-CA" altLang="fr-FR" dirty="0"/>
              <a:t>Émission pour enfants</a:t>
            </a:r>
          </a:p>
        </p:txBody>
      </p:sp>
      <p:sp>
        <p:nvSpPr>
          <p:cNvPr id="5" name="Espace réservé du texte 4"/>
          <p:cNvSpPr>
            <a:spLocks noGrp="1"/>
          </p:cNvSpPr>
          <p:nvPr>
            <p:ph type="body" idx="1"/>
            <p:custDataLst>
              <p:tags r:id="rId2"/>
            </p:custDataLst>
          </p:nvPr>
        </p:nvSpPr>
        <p:spPr/>
        <p:txBody>
          <a:bodyPr/>
          <a:lstStyle/>
          <a:p>
            <a:r>
              <a:rPr lang="fr-CA" dirty="0"/>
              <a:t>Les </a:t>
            </a:r>
            <a:r>
              <a:rPr lang="fr-CA" dirty="0" err="1"/>
              <a:t>maléchés</a:t>
            </a:r>
            <a:endParaRPr lang="fr-CA" dirty="0"/>
          </a:p>
        </p:txBody>
      </p:sp>
      <p:pic>
        <p:nvPicPr>
          <p:cNvPr id="9" name="Espace réservé du contenu 8"/>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556419" y="2440781"/>
            <a:ext cx="2733675" cy="1638300"/>
          </a:xfrm>
        </p:spPr>
      </p:pic>
      <p:sp>
        <p:nvSpPr>
          <p:cNvPr id="7" name="Espace réservé du texte 6"/>
          <p:cNvSpPr>
            <a:spLocks noGrp="1"/>
          </p:cNvSpPr>
          <p:nvPr>
            <p:ph type="body" sz="quarter" idx="3"/>
            <p:custDataLst>
              <p:tags r:id="rId4"/>
            </p:custDataLst>
          </p:nvPr>
        </p:nvSpPr>
        <p:spPr/>
        <p:txBody>
          <a:bodyPr/>
          <a:lstStyle/>
          <a:p>
            <a:r>
              <a:rPr lang="fr-CA" dirty="0" err="1"/>
              <a:t>Ultraman</a:t>
            </a:r>
            <a:endParaRPr lang="fr-CA" dirty="0"/>
          </a:p>
        </p:txBody>
      </p:sp>
      <p:pic>
        <p:nvPicPr>
          <p:cNvPr id="10" name="Espace réservé du contenu 9"/>
          <p:cNvPicPr>
            <a:picLocks noGrp="1" noChangeAspect="1"/>
          </p:cNvPicPr>
          <p:nvPr>
            <p:ph sz="quarter" idx="4"/>
            <p:custDataLst>
              <p:tags r:id="rId5"/>
            </p:custDataLst>
          </p:nvPr>
        </p:nvPicPr>
        <p:blipFill>
          <a:blip r:embed="rId8" cstate="print">
            <a:extLst>
              <a:ext uri="{28A0092B-C50C-407E-A947-70E740481C1C}">
                <a14:useLocalDpi xmlns:a14="http://schemas.microsoft.com/office/drawing/2010/main" val="0"/>
              </a:ext>
            </a:extLst>
          </a:blip>
          <a:stretch>
            <a:fillRect/>
          </a:stretch>
        </p:blipFill>
        <p:spPr>
          <a:xfrm>
            <a:off x="3471863" y="2167562"/>
            <a:ext cx="2916237" cy="2184739"/>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custDataLst>
              <p:tags r:id="rId1"/>
            </p:custDataLst>
          </p:nvPr>
        </p:nvSpPr>
        <p:spPr/>
        <p:txBody>
          <a:bodyPr/>
          <a:lstStyle/>
          <a:p>
            <a:r>
              <a:rPr lang="fr-CA" altLang="fr-FR" dirty="0" err="1"/>
              <a:t>Quik</a:t>
            </a:r>
            <a:endParaRPr lang="fr-CA" altLang="fr-FR" dirty="0"/>
          </a:p>
        </p:txBody>
      </p:sp>
      <p:pic>
        <p:nvPicPr>
          <p:cNvPr id="4" name="Espace réservé du contenu 3"/>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947738" y="1662906"/>
            <a:ext cx="1962150" cy="2676525"/>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734045" y="1370013"/>
            <a:ext cx="2390285" cy="3262312"/>
          </a:xfrm>
        </p:spPr>
      </p:pic>
    </p:spTree>
    <p:extLst>
      <p:ext uri="{BB962C8B-B14F-4D97-AF65-F5344CB8AC3E}">
        <p14:creationId xmlns:p14="http://schemas.microsoft.com/office/powerpoint/2010/main" val="749514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Bonbons</a:t>
            </a:r>
          </a:p>
        </p:txBody>
      </p:sp>
      <p:sp>
        <p:nvSpPr>
          <p:cNvPr id="3" name="Espace réservé du texte 2"/>
          <p:cNvSpPr>
            <a:spLocks noGrp="1"/>
          </p:cNvSpPr>
          <p:nvPr>
            <p:ph type="body" idx="1"/>
            <p:custDataLst>
              <p:tags r:id="rId2"/>
            </p:custDataLst>
          </p:nvPr>
        </p:nvSpPr>
        <p:spPr/>
        <p:txBody>
          <a:bodyPr/>
          <a:lstStyle/>
          <a:p>
            <a:r>
              <a:rPr lang="fr-CA" dirty="0"/>
              <a:t>Bazooka</a:t>
            </a:r>
          </a:p>
        </p:txBody>
      </p:sp>
      <p:pic>
        <p:nvPicPr>
          <p:cNvPr id="7" name="Espace réservé du contenu 6"/>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473075" y="2172295"/>
            <a:ext cx="2900363" cy="2175272"/>
          </a:xfrm>
        </p:spPr>
      </p:pic>
      <p:sp>
        <p:nvSpPr>
          <p:cNvPr id="5" name="Espace réservé du texte 4"/>
          <p:cNvSpPr>
            <a:spLocks noGrp="1"/>
          </p:cNvSpPr>
          <p:nvPr>
            <p:ph type="body" sz="quarter" idx="3"/>
            <p:custDataLst>
              <p:tags r:id="rId4"/>
            </p:custDataLst>
          </p:nvPr>
        </p:nvSpPr>
        <p:spPr/>
        <p:txBody>
          <a:bodyPr/>
          <a:lstStyle/>
          <a:p>
            <a:r>
              <a:rPr lang="fr-CA" dirty="0"/>
              <a:t>Fun </a:t>
            </a:r>
            <a:r>
              <a:rPr lang="fr-CA" dirty="0" err="1"/>
              <a:t>Dip</a:t>
            </a:r>
            <a:endParaRPr lang="fr-CA" dirty="0"/>
          </a:p>
        </p:txBody>
      </p:sp>
      <p:pic>
        <p:nvPicPr>
          <p:cNvPr id="8" name="Espace réservé du contenu 7"/>
          <p:cNvPicPr>
            <a:picLocks noGrp="1" noChangeAspect="1"/>
          </p:cNvPicPr>
          <p:nvPr>
            <p:ph sz="quarter" idx="4"/>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3945439" y="1878013"/>
            <a:ext cx="1969085" cy="2763837"/>
          </a:xfrm>
        </p:spPr>
      </p:pic>
    </p:spTree>
    <p:extLst>
      <p:ext uri="{BB962C8B-B14F-4D97-AF65-F5344CB8AC3E}">
        <p14:creationId xmlns:p14="http://schemas.microsoft.com/office/powerpoint/2010/main" val="2616923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Bonbons</a:t>
            </a:r>
          </a:p>
        </p:txBody>
      </p:sp>
      <p:sp>
        <p:nvSpPr>
          <p:cNvPr id="3" name="Espace réservé du texte 2"/>
          <p:cNvSpPr>
            <a:spLocks noGrp="1"/>
          </p:cNvSpPr>
          <p:nvPr>
            <p:ph type="body" idx="1"/>
            <p:custDataLst>
              <p:tags r:id="rId2"/>
            </p:custDataLst>
          </p:nvPr>
        </p:nvSpPr>
        <p:spPr/>
        <p:txBody>
          <a:bodyPr/>
          <a:lstStyle/>
          <a:p>
            <a:r>
              <a:rPr lang="fr-CA" dirty="0"/>
              <a:t>Gold rocks</a:t>
            </a:r>
          </a:p>
        </p:txBody>
      </p:sp>
      <p:pic>
        <p:nvPicPr>
          <p:cNvPr id="9" name="Espace réservé du contenu 8"/>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537633" y="1878013"/>
            <a:ext cx="2771246" cy="2763837"/>
          </a:xfrm>
        </p:spPr>
      </p:pic>
      <p:sp>
        <p:nvSpPr>
          <p:cNvPr id="5" name="Espace réservé du texte 4"/>
          <p:cNvSpPr>
            <a:spLocks noGrp="1"/>
          </p:cNvSpPr>
          <p:nvPr>
            <p:ph type="body" sz="quarter" idx="3"/>
            <p:custDataLst>
              <p:tags r:id="rId4"/>
            </p:custDataLst>
          </p:nvPr>
        </p:nvSpPr>
        <p:spPr/>
        <p:txBody>
          <a:bodyPr/>
          <a:lstStyle/>
          <a:p>
            <a:r>
              <a:rPr lang="fr-CA" dirty="0"/>
              <a:t>Poubelle</a:t>
            </a:r>
          </a:p>
        </p:txBody>
      </p:sp>
      <p:pic>
        <p:nvPicPr>
          <p:cNvPr id="10" name="Espace réservé du contenu 9"/>
          <p:cNvPicPr>
            <a:picLocks noGrp="1" noChangeAspect="1"/>
          </p:cNvPicPr>
          <p:nvPr>
            <p:ph sz="quarter" idx="4"/>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3471863" y="2084659"/>
            <a:ext cx="2916237" cy="2350545"/>
          </a:xfrm>
        </p:spPr>
      </p:pic>
    </p:spTree>
    <p:extLst>
      <p:ext uri="{BB962C8B-B14F-4D97-AF65-F5344CB8AC3E}">
        <p14:creationId xmlns:p14="http://schemas.microsoft.com/office/powerpoint/2010/main" val="2273231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Jouets</a:t>
            </a:r>
          </a:p>
        </p:txBody>
      </p:sp>
      <p:sp>
        <p:nvSpPr>
          <p:cNvPr id="3" name="Espace réservé du texte 2"/>
          <p:cNvSpPr>
            <a:spLocks noGrp="1"/>
          </p:cNvSpPr>
          <p:nvPr>
            <p:ph type="body" idx="1"/>
            <p:custDataLst>
              <p:tags r:id="rId2"/>
            </p:custDataLst>
          </p:nvPr>
        </p:nvSpPr>
        <p:spPr/>
        <p:txBody>
          <a:bodyPr/>
          <a:lstStyle/>
          <a:p>
            <a:r>
              <a:rPr lang="fr-CA" dirty="0" err="1"/>
              <a:t>Clackers</a:t>
            </a:r>
            <a:endParaRPr lang="fr-CA" dirty="0"/>
          </a:p>
        </p:txBody>
      </p:sp>
      <p:pic>
        <p:nvPicPr>
          <p:cNvPr id="7" name="Espace réservé du contenu 6"/>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473075" y="2171418"/>
            <a:ext cx="2900363" cy="2177027"/>
          </a:xfrm>
        </p:spPr>
      </p:pic>
      <p:sp>
        <p:nvSpPr>
          <p:cNvPr id="5" name="Espace réservé du texte 4"/>
          <p:cNvSpPr>
            <a:spLocks noGrp="1"/>
          </p:cNvSpPr>
          <p:nvPr>
            <p:ph type="body" sz="quarter" idx="3"/>
            <p:custDataLst>
              <p:tags r:id="rId4"/>
            </p:custDataLst>
          </p:nvPr>
        </p:nvSpPr>
        <p:spPr/>
        <p:txBody>
          <a:bodyPr/>
          <a:lstStyle/>
          <a:p>
            <a:r>
              <a:rPr lang="fr-CA" dirty="0" err="1"/>
              <a:t>Bolo</a:t>
            </a:r>
            <a:endParaRPr lang="fr-CA" dirty="0"/>
          </a:p>
        </p:txBody>
      </p:sp>
      <p:pic>
        <p:nvPicPr>
          <p:cNvPr id="8" name="Espace réservé du contenu 7"/>
          <p:cNvPicPr>
            <a:picLocks noGrp="1" noChangeAspect="1"/>
          </p:cNvPicPr>
          <p:nvPr>
            <p:ph sz="quarter" idx="4"/>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3548063" y="1878013"/>
            <a:ext cx="2763837" cy="2763837"/>
          </a:xfrm>
        </p:spPr>
      </p:pic>
    </p:spTree>
    <p:extLst>
      <p:ext uri="{BB962C8B-B14F-4D97-AF65-F5344CB8AC3E}">
        <p14:creationId xmlns:p14="http://schemas.microsoft.com/office/powerpoint/2010/main" val="3911145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Jouets</a:t>
            </a:r>
          </a:p>
        </p:txBody>
      </p:sp>
      <p:sp>
        <p:nvSpPr>
          <p:cNvPr id="3" name="Espace réservé du texte 2"/>
          <p:cNvSpPr>
            <a:spLocks noGrp="1"/>
          </p:cNvSpPr>
          <p:nvPr>
            <p:ph type="body" idx="1"/>
            <p:custDataLst>
              <p:tags r:id="rId2"/>
            </p:custDataLst>
          </p:nvPr>
        </p:nvSpPr>
        <p:spPr/>
        <p:txBody>
          <a:bodyPr/>
          <a:lstStyle/>
          <a:p>
            <a:r>
              <a:rPr lang="fr-CA" dirty="0" err="1"/>
              <a:t>Gumby</a:t>
            </a:r>
            <a:endParaRPr lang="fr-CA" dirty="0"/>
          </a:p>
        </p:txBody>
      </p:sp>
      <p:pic>
        <p:nvPicPr>
          <p:cNvPr id="9" name="Espace réservé du contenu 8"/>
          <p:cNvPicPr>
            <a:picLocks noGrp="1" noChangeAspect="1"/>
          </p:cNvPicPr>
          <p:nvPr>
            <p:ph sz="half" idx="2"/>
            <p:custDataLst>
              <p:tags r:id="rId3"/>
            </p:custDataLst>
          </p:nvPr>
        </p:nvPicPr>
        <p:blipFill>
          <a:blip r:embed="rId7" cstate="print">
            <a:extLst>
              <a:ext uri="{28A0092B-C50C-407E-A947-70E740481C1C}">
                <a14:useLocalDpi xmlns:a14="http://schemas.microsoft.com/office/drawing/2010/main" val="0"/>
              </a:ext>
            </a:extLst>
          </a:blip>
          <a:stretch>
            <a:fillRect/>
          </a:stretch>
        </p:blipFill>
        <p:spPr>
          <a:xfrm>
            <a:off x="732458" y="2222919"/>
            <a:ext cx="2381596" cy="2074025"/>
          </a:xfrm>
        </p:spPr>
      </p:pic>
      <p:sp>
        <p:nvSpPr>
          <p:cNvPr id="5" name="Espace réservé du texte 4"/>
          <p:cNvSpPr>
            <a:spLocks noGrp="1"/>
          </p:cNvSpPr>
          <p:nvPr>
            <p:ph type="body" sz="quarter" idx="3"/>
            <p:custDataLst>
              <p:tags r:id="rId4"/>
            </p:custDataLst>
          </p:nvPr>
        </p:nvSpPr>
        <p:spPr/>
        <p:txBody>
          <a:bodyPr/>
          <a:lstStyle/>
          <a:p>
            <a:r>
              <a:rPr lang="fr-CA" dirty="0" err="1"/>
              <a:t>Etch</a:t>
            </a:r>
            <a:r>
              <a:rPr lang="fr-CA" dirty="0"/>
              <a:t> a sketch</a:t>
            </a:r>
          </a:p>
        </p:txBody>
      </p:sp>
      <p:pic>
        <p:nvPicPr>
          <p:cNvPr id="10" name="Espace réservé du contenu 9"/>
          <p:cNvPicPr>
            <a:picLocks noGrp="1" noChangeAspect="1"/>
          </p:cNvPicPr>
          <p:nvPr>
            <p:ph sz="quarter" idx="4"/>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3471863" y="1920153"/>
            <a:ext cx="2916237" cy="2679556"/>
          </a:xfrm>
        </p:spPr>
      </p:pic>
    </p:spTree>
    <p:extLst>
      <p:ext uri="{BB962C8B-B14F-4D97-AF65-F5344CB8AC3E}">
        <p14:creationId xmlns:p14="http://schemas.microsoft.com/office/powerpoint/2010/main" val="2441188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Jouets</a:t>
            </a:r>
          </a:p>
        </p:txBody>
      </p:sp>
      <p:sp>
        <p:nvSpPr>
          <p:cNvPr id="3" name="Espace réservé du texte 2"/>
          <p:cNvSpPr>
            <a:spLocks noGrp="1"/>
          </p:cNvSpPr>
          <p:nvPr>
            <p:ph type="body" idx="1"/>
            <p:custDataLst>
              <p:tags r:id="rId2"/>
            </p:custDataLst>
          </p:nvPr>
        </p:nvSpPr>
        <p:spPr/>
        <p:txBody>
          <a:bodyPr/>
          <a:lstStyle/>
          <a:p>
            <a:r>
              <a:rPr lang="fr-CA" dirty="0" err="1"/>
              <a:t>Battleship</a:t>
            </a:r>
            <a:endParaRPr lang="fr-CA" dirty="0"/>
          </a:p>
        </p:txBody>
      </p:sp>
      <p:pic>
        <p:nvPicPr>
          <p:cNvPr id="7" name="Espace réservé du contenu 6"/>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473075" y="2288310"/>
            <a:ext cx="2900363" cy="1943243"/>
          </a:xfrm>
        </p:spPr>
      </p:pic>
      <p:sp>
        <p:nvSpPr>
          <p:cNvPr id="5" name="Espace réservé du texte 4"/>
          <p:cNvSpPr>
            <a:spLocks noGrp="1"/>
          </p:cNvSpPr>
          <p:nvPr>
            <p:ph type="body" sz="quarter" idx="3"/>
            <p:custDataLst>
              <p:tags r:id="rId4"/>
            </p:custDataLst>
          </p:nvPr>
        </p:nvSpPr>
        <p:spPr/>
        <p:txBody>
          <a:bodyPr/>
          <a:lstStyle/>
          <a:p>
            <a:r>
              <a:rPr lang="fr-CA" dirty="0"/>
              <a:t>Mini </a:t>
            </a:r>
            <a:r>
              <a:rPr lang="fr-CA" dirty="0" err="1"/>
              <a:t>Wave</a:t>
            </a:r>
            <a:endParaRPr lang="fr-CA" dirty="0"/>
          </a:p>
        </p:txBody>
      </p:sp>
      <p:pic>
        <p:nvPicPr>
          <p:cNvPr id="8" name="Espace réservé du contenu 7"/>
          <p:cNvPicPr>
            <a:picLocks noGrp="1" noChangeAspect="1"/>
          </p:cNvPicPr>
          <p:nvPr>
            <p:ph sz="quarter" idx="4"/>
            <p:custDataLst>
              <p:tags r:id="rId5"/>
            </p:custDataLst>
          </p:nvPr>
        </p:nvPicPr>
        <p:blipFill>
          <a:blip r:embed="rId8" cstate="print">
            <a:extLst>
              <a:ext uri="{28A0092B-C50C-407E-A947-70E740481C1C}">
                <a14:useLocalDpi xmlns:a14="http://schemas.microsoft.com/office/drawing/2010/main" val="0"/>
              </a:ext>
            </a:extLst>
          </a:blip>
          <a:stretch>
            <a:fillRect/>
          </a:stretch>
        </p:blipFill>
        <p:spPr>
          <a:xfrm>
            <a:off x="3838936" y="2441128"/>
            <a:ext cx="2182091" cy="1637607"/>
          </a:xfrm>
        </p:spPr>
      </p:pic>
    </p:spTree>
    <p:extLst>
      <p:ext uri="{BB962C8B-B14F-4D97-AF65-F5344CB8AC3E}">
        <p14:creationId xmlns:p14="http://schemas.microsoft.com/office/powerpoint/2010/main" val="3401108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Jouets</a:t>
            </a:r>
          </a:p>
        </p:txBody>
      </p:sp>
      <p:pic>
        <p:nvPicPr>
          <p:cNvPr id="9" name="Espace réservé du contenu 8"/>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71488" y="2028535"/>
            <a:ext cx="2914650" cy="1945268"/>
          </a:xfrm>
        </p:spPr>
      </p:pic>
      <p:pic>
        <p:nvPicPr>
          <p:cNvPr id="10" name="Espace réservé du contenu 9"/>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707446" y="1370013"/>
            <a:ext cx="2443484" cy="3262312"/>
          </a:xfrm>
        </p:spPr>
      </p:pic>
    </p:spTree>
    <p:extLst>
      <p:ext uri="{BB962C8B-B14F-4D97-AF65-F5344CB8AC3E}">
        <p14:creationId xmlns:p14="http://schemas.microsoft.com/office/powerpoint/2010/main" val="2225577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Jouets</a:t>
            </a:r>
          </a:p>
        </p:txBody>
      </p:sp>
      <p:pic>
        <p:nvPicPr>
          <p:cNvPr id="5" name="Espace réservé du contenu 4"/>
          <p:cNvPicPr>
            <a:picLocks noGrp="1" noChangeAspect="1"/>
          </p:cNvPicPr>
          <p:nvPr>
            <p:ph sz="half" idx="1"/>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471488" y="1908660"/>
            <a:ext cx="2914650" cy="2185017"/>
          </a:xfrm>
        </p:spPr>
      </p:pic>
      <p:pic>
        <p:nvPicPr>
          <p:cNvPr id="8" name="Espace réservé du contenu 7"/>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471863" y="1420781"/>
            <a:ext cx="2914650" cy="3160776"/>
          </a:xfrm>
        </p:spPr>
      </p:pic>
    </p:spTree>
    <p:extLst>
      <p:ext uri="{BB962C8B-B14F-4D97-AF65-F5344CB8AC3E}">
        <p14:creationId xmlns:p14="http://schemas.microsoft.com/office/powerpoint/2010/main" val="877787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Nourritures</a:t>
            </a:r>
          </a:p>
        </p:txBody>
      </p:sp>
      <p:pic>
        <p:nvPicPr>
          <p:cNvPr id="8" name="Espace réservé du contenu 7"/>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71488" y="1865778"/>
            <a:ext cx="2914650" cy="2270782"/>
          </a:xfrm>
        </p:spPr>
      </p:pic>
      <p:pic>
        <p:nvPicPr>
          <p:cNvPr id="6" name="Espace réservé du contenu 5"/>
          <p:cNvPicPr>
            <a:picLocks noGrp="1" noChangeAspect="1"/>
          </p:cNvPicPr>
          <p:nvPr>
            <p:ph sz="half" idx="2"/>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3471863" y="2133417"/>
            <a:ext cx="2914650" cy="1735504"/>
          </a:xfrm>
        </p:spPr>
      </p:pic>
    </p:spTree>
    <p:extLst>
      <p:ext uri="{BB962C8B-B14F-4D97-AF65-F5344CB8AC3E}">
        <p14:creationId xmlns:p14="http://schemas.microsoft.com/office/powerpoint/2010/main" val="487335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Restaurants</a:t>
            </a:r>
          </a:p>
        </p:txBody>
      </p:sp>
      <p:pic>
        <p:nvPicPr>
          <p:cNvPr id="7" name="Espace réservé du contenu 6"/>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71488" y="1851324"/>
            <a:ext cx="2914650" cy="2299690"/>
          </a:xfrm>
        </p:spPr>
      </p:pic>
      <p:pic>
        <p:nvPicPr>
          <p:cNvPr id="8" name="Espace réservé du contenu 7"/>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471863" y="1856356"/>
            <a:ext cx="2914650" cy="2289626"/>
          </a:xfrm>
        </p:spPr>
      </p:pic>
    </p:spTree>
    <p:extLst>
      <p:ext uri="{BB962C8B-B14F-4D97-AF65-F5344CB8AC3E}">
        <p14:creationId xmlns:p14="http://schemas.microsoft.com/office/powerpoint/2010/main" val="36723809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Coke</a:t>
            </a:r>
          </a:p>
        </p:txBody>
      </p:sp>
      <p:pic>
        <p:nvPicPr>
          <p:cNvPr id="6" name="Espace réservé du contenu 5"/>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71488" y="1855453"/>
            <a:ext cx="2914650" cy="2291431"/>
          </a:xfrm>
        </p:spPr>
      </p:pic>
      <p:pic>
        <p:nvPicPr>
          <p:cNvPr id="11" name="Espace réservé du contenu 10"/>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645010" y="1370013"/>
            <a:ext cx="2568355" cy="3262312"/>
          </a:xfrm>
        </p:spPr>
      </p:pic>
    </p:spTree>
    <p:extLst>
      <p:ext uri="{BB962C8B-B14F-4D97-AF65-F5344CB8AC3E}">
        <p14:creationId xmlns:p14="http://schemas.microsoft.com/office/powerpoint/2010/main" val="130684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Boissons gazeuses</a:t>
            </a:r>
          </a:p>
        </p:txBody>
      </p:sp>
      <p:pic>
        <p:nvPicPr>
          <p:cNvPr id="9" name="Espace réservé du contenu 8"/>
          <p:cNvPicPr>
            <a:picLocks noGrp="1" noChangeAspect="1"/>
          </p:cNvPicPr>
          <p:nvPr>
            <p:ph sz="half" idx="1"/>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823571" y="1370013"/>
            <a:ext cx="2210483" cy="3262312"/>
          </a:xfrm>
        </p:spPr>
      </p:pic>
      <p:pic>
        <p:nvPicPr>
          <p:cNvPr id="10" name="Espace réservé du contenu 9"/>
          <p:cNvPicPr>
            <a:picLocks noGrp="1" noChangeAspect="1"/>
          </p:cNvPicPr>
          <p:nvPr>
            <p:ph sz="half" idx="2"/>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3873251" y="1370013"/>
            <a:ext cx="2111874" cy="3262312"/>
          </a:xfrm>
        </p:spPr>
      </p:pic>
      <p:pic>
        <p:nvPicPr>
          <p:cNvPr id="16" name="Image 15"/>
          <p:cNvPicPr>
            <a:picLocks noChangeAspect="1"/>
          </p:cNvPicPr>
          <p:nvPr>
            <p:custDataLst>
              <p:tags r:id="rId4"/>
            </p:custDataLst>
          </p:nvPr>
        </p:nvPicPr>
        <p:blipFill>
          <a:blip r:embed="rId8">
            <a:extLst>
              <a:ext uri="{BEBA8EAE-BF5A-486C-A8C5-ECC9F3942E4B}">
                <a14:imgProps xmlns:a14="http://schemas.microsoft.com/office/drawing/2010/main">
                  <a14:imgLayer r:embed="rId9">
                    <a14:imgEffect>
                      <a14:backgroundRemoval t="210" b="94969" l="11453" r="81564">
                        <a14:foregroundMark x1="33799" y1="61845" x2="51117" y2="92034"/>
                        <a14:foregroundMark x1="63687" y1="51992" x2="78212" y2="79665"/>
                        <a14:backgroundMark x1="24581" y1="50314" x2="46089" y2="93291"/>
                        <a14:backgroundMark x1="67598" y1="54717" x2="80168" y2="72117"/>
                        <a14:backgroundMark x1="44693" y1="86583" x2="44693" y2="86583"/>
                        <a14:backgroundMark x1="42458" y1="80294" x2="51397" y2="94759"/>
                        <a14:backgroundMark x1="75419" y1="74633" x2="80726" y2="83438"/>
                      </a14:backgroundRemoval>
                    </a14:imgEffect>
                  </a14:imgLayer>
                </a14:imgProps>
              </a:ext>
              <a:ext uri="{28A0092B-C50C-407E-A947-70E740481C1C}">
                <a14:useLocalDpi xmlns:a14="http://schemas.microsoft.com/office/drawing/2010/main" val="0"/>
              </a:ext>
            </a:extLst>
          </a:blip>
          <a:stretch>
            <a:fillRect/>
          </a:stretch>
        </p:blipFill>
        <p:spPr>
          <a:xfrm>
            <a:off x="2132858" y="1268017"/>
            <a:ext cx="2683005" cy="3574842"/>
          </a:xfrm>
          <a:prstGeom prst="rect">
            <a:avLst/>
          </a:prstGeom>
        </p:spPr>
      </p:pic>
    </p:spTree>
    <p:extLst>
      <p:ext uri="{BB962C8B-B14F-4D97-AF65-F5344CB8AC3E}">
        <p14:creationId xmlns:p14="http://schemas.microsoft.com/office/powerpoint/2010/main" val="2720121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lstStyle/>
          <a:p>
            <a:r>
              <a:rPr lang="fr-CA" dirty="0"/>
              <a:t>Voitures</a:t>
            </a:r>
          </a:p>
        </p:txBody>
      </p:sp>
      <p:pic>
        <p:nvPicPr>
          <p:cNvPr id="7" name="Espace réservé du contenu 6"/>
          <p:cNvPicPr>
            <a:picLocks noGrp="1" noChangeAspect="1"/>
          </p:cNvPicPr>
          <p:nvPr>
            <p:ph sz="half" idx="1"/>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471488" y="1907172"/>
            <a:ext cx="2914650" cy="2187994"/>
          </a:xfrm>
        </p:spPr>
      </p:pic>
      <p:pic>
        <p:nvPicPr>
          <p:cNvPr id="8" name="Espace réservé du contenu 7"/>
          <p:cNvPicPr>
            <a:picLocks noGrp="1" noChangeAspect="1"/>
          </p:cNvPicPr>
          <p:nvPr>
            <p:ph sz="half" idx="2"/>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3838142" y="2182365"/>
            <a:ext cx="2182091" cy="1637607"/>
          </a:xfrm>
        </p:spPr>
      </p:pic>
    </p:spTree>
    <p:extLst>
      <p:ext uri="{BB962C8B-B14F-4D97-AF65-F5344CB8AC3E}">
        <p14:creationId xmlns:p14="http://schemas.microsoft.com/office/powerpoint/2010/main" val="1160638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Ameublements</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471488" y="1909491"/>
            <a:ext cx="2914650" cy="2183356"/>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686175" y="2072481"/>
            <a:ext cx="2486025" cy="1857375"/>
          </a:xfrm>
        </p:spPr>
      </p:pic>
    </p:spTree>
    <p:extLst>
      <p:ext uri="{BB962C8B-B14F-4D97-AF65-F5344CB8AC3E}">
        <p14:creationId xmlns:p14="http://schemas.microsoft.com/office/powerpoint/2010/main" val="3796501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Téléphones</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556813" y="1370013"/>
            <a:ext cx="2744000" cy="3262312"/>
          </a:xfrm>
        </p:spPr>
      </p:pic>
      <p:pic>
        <p:nvPicPr>
          <p:cNvPr id="6" name="Espace réservé du contenu 5"/>
          <p:cNvPicPr>
            <a:picLocks noGrp="1" noChangeAspect="1"/>
          </p:cNvPicPr>
          <p:nvPr>
            <p:ph sz="half" idx="2"/>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3471863" y="1787069"/>
            <a:ext cx="2914650" cy="2428199"/>
          </a:xfrm>
        </p:spPr>
      </p:pic>
    </p:spTree>
    <p:extLst>
      <p:ext uri="{BB962C8B-B14F-4D97-AF65-F5344CB8AC3E}">
        <p14:creationId xmlns:p14="http://schemas.microsoft.com/office/powerpoint/2010/main" val="13832788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Magasins</a:t>
            </a:r>
          </a:p>
        </p:txBody>
      </p:sp>
      <p:pic>
        <p:nvPicPr>
          <p:cNvPr id="5" name="Espace réservé du contenu 4"/>
          <p:cNvPicPr>
            <a:picLocks noGrp="1" noChangeAspect="1"/>
          </p:cNvPicPr>
          <p:nvPr>
            <p:ph sz="half" idx="1"/>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471488" y="2069062"/>
            <a:ext cx="2914650" cy="1864213"/>
          </a:xfrm>
        </p:spPr>
      </p:pic>
      <p:pic>
        <p:nvPicPr>
          <p:cNvPr id="6" name="Espace réservé du contenu 5"/>
          <p:cNvPicPr>
            <a:picLocks noGrp="1" noChangeAspect="1"/>
          </p:cNvPicPr>
          <p:nvPr>
            <p:ph sz="half" idx="2"/>
            <p:custDataLst>
              <p:tags r:id="rId3"/>
            </p:custDataLst>
          </p:nvPr>
        </p:nvPicPr>
        <p:blipFill>
          <a:blip r:embed="rId6" cstate="print">
            <a:extLst>
              <a:ext uri="{28A0092B-C50C-407E-A947-70E740481C1C}">
                <a14:useLocalDpi xmlns:a14="http://schemas.microsoft.com/office/drawing/2010/main" val="0"/>
              </a:ext>
            </a:extLst>
          </a:blip>
          <a:stretch>
            <a:fillRect/>
          </a:stretch>
        </p:blipFill>
        <p:spPr>
          <a:xfrm>
            <a:off x="3471863" y="1997106"/>
            <a:ext cx="2914650" cy="2008125"/>
          </a:xfrm>
        </p:spPr>
      </p:pic>
    </p:spTree>
    <p:extLst>
      <p:ext uri="{BB962C8B-B14F-4D97-AF65-F5344CB8AC3E}">
        <p14:creationId xmlns:p14="http://schemas.microsoft.com/office/powerpoint/2010/main" val="38506816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Magasins</a:t>
            </a:r>
          </a:p>
        </p:txBody>
      </p:sp>
      <p:pic>
        <p:nvPicPr>
          <p:cNvPr id="7" name="Espace réservé du contenu 6"/>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695325" y="2077244"/>
            <a:ext cx="2466975" cy="1847850"/>
          </a:xfrm>
        </p:spPr>
      </p:pic>
      <p:pic>
        <p:nvPicPr>
          <p:cNvPr id="8" name="Espace réservé du contenu 7"/>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500438" y="1658144"/>
            <a:ext cx="2857500" cy="2686050"/>
          </a:xfrm>
        </p:spPr>
      </p:pic>
    </p:spTree>
    <p:extLst>
      <p:ext uri="{BB962C8B-B14F-4D97-AF65-F5344CB8AC3E}">
        <p14:creationId xmlns:p14="http://schemas.microsoft.com/office/powerpoint/2010/main" val="16121472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Shell</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1393478" y="1370013"/>
            <a:ext cx="1070670" cy="3262312"/>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840687" y="1370013"/>
            <a:ext cx="2177002" cy="3262312"/>
          </a:xfrm>
        </p:spPr>
      </p:pic>
    </p:spTree>
    <p:extLst>
      <p:ext uri="{BB962C8B-B14F-4D97-AF65-F5344CB8AC3E}">
        <p14:creationId xmlns:p14="http://schemas.microsoft.com/office/powerpoint/2010/main" val="3291571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Texaco</a:t>
            </a:r>
          </a:p>
        </p:txBody>
      </p:sp>
      <p:pic>
        <p:nvPicPr>
          <p:cNvPr id="5" name="Espace réservé du contenu 4"/>
          <p:cNvPicPr>
            <a:picLocks noGrp="1" noChangeAspect="1"/>
          </p:cNvPicPr>
          <p:nvPr>
            <p:ph sz="half"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1408022" y="1370013"/>
            <a:ext cx="1041581" cy="3262312"/>
          </a:xfrm>
        </p:spPr>
      </p:pic>
      <p:pic>
        <p:nvPicPr>
          <p:cNvPr id="6" name="Espace réservé du contenu 5"/>
          <p:cNvPicPr>
            <a:picLocks noGrp="1" noChangeAspect="1"/>
          </p:cNvPicPr>
          <p:nvPr>
            <p:ph sz="half" idx="2"/>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505200" y="1572419"/>
            <a:ext cx="2847975" cy="2857500"/>
          </a:xfrm>
        </p:spPr>
      </p:pic>
    </p:spTree>
    <p:extLst>
      <p:ext uri="{BB962C8B-B14F-4D97-AF65-F5344CB8AC3E}">
        <p14:creationId xmlns:p14="http://schemas.microsoft.com/office/powerpoint/2010/main" val="25563760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3"/>
</p:tagLst>
</file>

<file path=ppt/tags/tag26.xml><?xml version="1.0" encoding="utf-8"?>
<p:tagLst xmlns:a="http://schemas.openxmlformats.org/drawingml/2006/main" xmlns:r="http://schemas.openxmlformats.org/officeDocument/2006/relationships" xmlns:p="http://schemas.openxmlformats.org/presentationml/2006/main">
  <p:tag name="NUM" val="1"/>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3"/>
</p:tagLst>
</file>

<file path=ppt/tags/tag29.xml><?xml version="1.0" encoding="utf-8"?>
<p:tagLst xmlns:a="http://schemas.openxmlformats.org/drawingml/2006/main" xmlns:r="http://schemas.openxmlformats.org/officeDocument/2006/relationships" xmlns:p="http://schemas.openxmlformats.org/presentationml/2006/main">
  <p:tag name="NUM" val="4"/>
</p:tagLst>
</file>

<file path=ppt/tags/tag30.xml><?xml version="1.0" encoding="utf-8"?>
<p:tagLst xmlns:a="http://schemas.openxmlformats.org/drawingml/2006/main" xmlns:r="http://schemas.openxmlformats.org/officeDocument/2006/relationships" xmlns:p="http://schemas.openxmlformats.org/presentationml/2006/main">
  <p:tag name="NUM" val="5"/>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3"/>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2"/>
</p:tagLst>
</file>

<file path=ppt/tags/tag39.xml><?xml version="1.0" encoding="utf-8"?>
<p:tagLst xmlns:a="http://schemas.openxmlformats.org/drawingml/2006/main" xmlns:r="http://schemas.openxmlformats.org/officeDocument/2006/relationships" xmlns:p="http://schemas.openxmlformats.org/presentationml/2006/main">
  <p:tag name="NUM" val="3"/>
</p:tagLst>
</file>

<file path=ppt/tags/tag40.xml><?xml version="1.0" encoding="utf-8"?>
<p:tagLst xmlns:a="http://schemas.openxmlformats.org/drawingml/2006/main" xmlns:r="http://schemas.openxmlformats.org/officeDocument/2006/relationships" xmlns:p="http://schemas.openxmlformats.org/presentationml/2006/main">
  <p:tag name="NUM" val="4"/>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3"/>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3"/>
</p:tagLst>
</file>

<file path=ppt/tags/tag47.xml><?xml version="1.0" encoding="utf-8"?>
<p:tagLst xmlns:a="http://schemas.openxmlformats.org/drawingml/2006/main" xmlns:r="http://schemas.openxmlformats.org/officeDocument/2006/relationships" xmlns:p="http://schemas.openxmlformats.org/presentationml/2006/main">
  <p:tag name="NUM" val="4"/>
</p:tagLst>
</file>

<file path=ppt/tags/tag48.xml><?xml version="1.0" encoding="utf-8"?>
<p:tagLst xmlns:a="http://schemas.openxmlformats.org/drawingml/2006/main" xmlns:r="http://schemas.openxmlformats.org/officeDocument/2006/relationships" xmlns:p="http://schemas.openxmlformats.org/presentationml/2006/main">
  <p:tag name="NUM" val="5"/>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3"/>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3"/>
</p:tagLst>
</file>

<file path=ppt/tags/tag55.xml><?xml version="1.0" encoding="utf-8"?>
<p:tagLst xmlns:a="http://schemas.openxmlformats.org/drawingml/2006/main" xmlns:r="http://schemas.openxmlformats.org/officeDocument/2006/relationships" xmlns:p="http://schemas.openxmlformats.org/presentationml/2006/main">
  <p:tag name="NUM" val="4"/>
</p:tagLst>
</file>

<file path=ppt/tags/tag56.xml><?xml version="1.0" encoding="utf-8"?>
<p:tagLst xmlns:a="http://schemas.openxmlformats.org/drawingml/2006/main" xmlns:r="http://schemas.openxmlformats.org/officeDocument/2006/relationships" xmlns:p="http://schemas.openxmlformats.org/presentationml/2006/main">
  <p:tag name="NUM" val="5"/>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3"/>
</p:tagLst>
</file>

<file path=ppt/tags/tag60.xml><?xml version="1.0" encoding="utf-8"?>
<p:tagLst xmlns:a="http://schemas.openxmlformats.org/drawingml/2006/main" xmlns:r="http://schemas.openxmlformats.org/officeDocument/2006/relationships" xmlns:p="http://schemas.openxmlformats.org/presentationml/2006/main">
  <p:tag name="NUM" val="4"/>
</p:tagLst>
</file>

<file path=ppt/tags/tag61.xml><?xml version="1.0" encoding="utf-8"?>
<p:tagLst xmlns:a="http://schemas.openxmlformats.org/drawingml/2006/main" xmlns:r="http://schemas.openxmlformats.org/officeDocument/2006/relationships" xmlns:p="http://schemas.openxmlformats.org/presentationml/2006/main">
  <p:tag name="NUM" val="5"/>
</p:tagLst>
</file>

<file path=ppt/tags/tag62.xml><?xml version="1.0" encoding="utf-8"?>
<p:tagLst xmlns:a="http://schemas.openxmlformats.org/drawingml/2006/main" xmlns:r="http://schemas.openxmlformats.org/officeDocument/2006/relationships" xmlns:p="http://schemas.openxmlformats.org/presentationml/2006/main">
  <p:tag name="NUM" val="1"/>
</p:tagLst>
</file>

<file path=ppt/tags/tag63.xml><?xml version="1.0" encoding="utf-8"?>
<p:tagLst xmlns:a="http://schemas.openxmlformats.org/drawingml/2006/main" xmlns:r="http://schemas.openxmlformats.org/officeDocument/2006/relationships" xmlns:p="http://schemas.openxmlformats.org/presentationml/2006/main">
  <p:tag name="NUM" val="2"/>
</p:tagLst>
</file>

<file path=ppt/tags/tag64.xml><?xml version="1.0" encoding="utf-8"?>
<p:tagLst xmlns:a="http://schemas.openxmlformats.org/drawingml/2006/main" xmlns:r="http://schemas.openxmlformats.org/officeDocument/2006/relationships" xmlns:p="http://schemas.openxmlformats.org/presentationml/2006/main">
  <p:tag name="NUM" val="3"/>
</p:tagLst>
</file>

<file path=ppt/tags/tag65.xml><?xml version="1.0" encoding="utf-8"?>
<p:tagLst xmlns:a="http://schemas.openxmlformats.org/drawingml/2006/main" xmlns:r="http://schemas.openxmlformats.org/officeDocument/2006/relationships" xmlns:p="http://schemas.openxmlformats.org/presentationml/2006/main">
  <p:tag name="NUM" val="4"/>
</p:tagLst>
</file>

<file path=ppt/tags/tag66.xml><?xml version="1.0" encoding="utf-8"?>
<p:tagLst xmlns:a="http://schemas.openxmlformats.org/drawingml/2006/main" xmlns:r="http://schemas.openxmlformats.org/officeDocument/2006/relationships" xmlns:p="http://schemas.openxmlformats.org/presentationml/2006/main">
  <p:tag name="NUM" val="5"/>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3"/>
</p:tagLst>
</file>

<file path=ppt/tags/tag70.xml><?xml version="1.0" encoding="utf-8"?>
<p:tagLst xmlns:a="http://schemas.openxmlformats.org/drawingml/2006/main" xmlns:r="http://schemas.openxmlformats.org/officeDocument/2006/relationships" xmlns:p="http://schemas.openxmlformats.org/presentationml/2006/main">
  <p:tag name="NUM" val="4"/>
</p:tagLst>
</file>

<file path=ppt/tags/tag71.xml><?xml version="1.0" encoding="utf-8"?>
<p:tagLst xmlns:a="http://schemas.openxmlformats.org/drawingml/2006/main" xmlns:r="http://schemas.openxmlformats.org/officeDocument/2006/relationships" xmlns:p="http://schemas.openxmlformats.org/presentationml/2006/main">
  <p:tag name="NUM" val="5"/>
</p:tagLst>
</file>

<file path=ppt/tags/tag72.xml><?xml version="1.0" encoding="utf-8"?>
<p:tagLst xmlns:a="http://schemas.openxmlformats.org/drawingml/2006/main" xmlns:r="http://schemas.openxmlformats.org/officeDocument/2006/relationships" xmlns:p="http://schemas.openxmlformats.org/presentationml/2006/main">
  <p:tag name="NUM" val="1"/>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3"/>
</p:tagLst>
</file>

<file path=ppt/tags/tag75.xml><?xml version="1.0" encoding="utf-8"?>
<p:tagLst xmlns:a="http://schemas.openxmlformats.org/drawingml/2006/main" xmlns:r="http://schemas.openxmlformats.org/officeDocument/2006/relationships" xmlns:p="http://schemas.openxmlformats.org/presentationml/2006/main">
  <p:tag name="NUM" val="4"/>
</p:tagLst>
</file>

<file path=ppt/tags/tag76.xml><?xml version="1.0" encoding="utf-8"?>
<p:tagLst xmlns:a="http://schemas.openxmlformats.org/drawingml/2006/main" xmlns:r="http://schemas.openxmlformats.org/officeDocument/2006/relationships" xmlns:p="http://schemas.openxmlformats.org/presentationml/2006/main">
  <p:tag name="NUM" val="5"/>
</p:tagLst>
</file>

<file path=ppt/tags/tag77.xml><?xml version="1.0" encoding="utf-8"?>
<p:tagLst xmlns:a="http://schemas.openxmlformats.org/drawingml/2006/main" xmlns:r="http://schemas.openxmlformats.org/officeDocument/2006/relationships" xmlns:p="http://schemas.openxmlformats.org/presentationml/2006/main">
  <p:tag name="NUM" val="1"/>
</p:tagLst>
</file>

<file path=ppt/tags/tag78.xml><?xml version="1.0" encoding="utf-8"?>
<p:tagLst xmlns:a="http://schemas.openxmlformats.org/drawingml/2006/main" xmlns:r="http://schemas.openxmlformats.org/officeDocument/2006/relationships" xmlns:p="http://schemas.openxmlformats.org/presentationml/2006/main">
  <p:tag name="NUM" val="2"/>
</p:tagLst>
</file>

<file path=ppt/tags/tag79.xml><?xml version="1.0" encoding="utf-8"?>
<p:tagLst xmlns:a="http://schemas.openxmlformats.org/drawingml/2006/main" xmlns:r="http://schemas.openxmlformats.org/officeDocument/2006/relationships" xmlns:p="http://schemas.openxmlformats.org/presentationml/2006/main">
  <p:tag name="NUM" val="3"/>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3"/>
</p:tagLst>
</file>

<file path=ppt/tags/tag83.xml><?xml version="1.0" encoding="utf-8"?>
<p:tagLst xmlns:a="http://schemas.openxmlformats.org/drawingml/2006/main" xmlns:r="http://schemas.openxmlformats.org/officeDocument/2006/relationships" xmlns:p="http://schemas.openxmlformats.org/presentationml/2006/main">
  <p:tag name="NUM" val="1"/>
</p:tagLst>
</file>

<file path=ppt/tags/tag84.xml><?xml version="1.0" encoding="utf-8"?>
<p:tagLst xmlns:a="http://schemas.openxmlformats.org/drawingml/2006/main" xmlns:r="http://schemas.openxmlformats.org/officeDocument/2006/relationships" xmlns:p="http://schemas.openxmlformats.org/presentationml/2006/main">
  <p:tag name="NUM" val="2"/>
</p:tagLst>
</file>

<file path=ppt/tags/tag85.xml><?xml version="1.0" encoding="utf-8"?>
<p:tagLst xmlns:a="http://schemas.openxmlformats.org/drawingml/2006/main" xmlns:r="http://schemas.openxmlformats.org/officeDocument/2006/relationships" xmlns:p="http://schemas.openxmlformats.org/presentationml/2006/main">
  <p:tag name="NUM" val="3"/>
</p:tagLst>
</file>

<file path=ppt/tags/tag86.xml><?xml version="1.0" encoding="utf-8"?>
<p:tagLst xmlns:a="http://schemas.openxmlformats.org/drawingml/2006/main" xmlns:r="http://schemas.openxmlformats.org/officeDocument/2006/relationships" xmlns:p="http://schemas.openxmlformats.org/presentationml/2006/main">
  <p:tag name="NUM" val="1"/>
</p:tagLst>
</file>

<file path=ppt/tags/tag87.xml><?xml version="1.0" encoding="utf-8"?>
<p:tagLst xmlns:a="http://schemas.openxmlformats.org/drawingml/2006/main" xmlns:r="http://schemas.openxmlformats.org/officeDocument/2006/relationships" xmlns:p="http://schemas.openxmlformats.org/presentationml/2006/main">
  <p:tag name="NUM" val="2"/>
</p:tagLst>
</file>

<file path=ppt/tags/tag88.xml><?xml version="1.0" encoding="utf-8"?>
<p:tagLst xmlns:a="http://schemas.openxmlformats.org/drawingml/2006/main" xmlns:r="http://schemas.openxmlformats.org/officeDocument/2006/relationships" xmlns:p="http://schemas.openxmlformats.org/presentationml/2006/main">
  <p:tag name="NUM" val="3"/>
</p:tagLst>
</file>

<file path=ppt/tags/tag89.xml><?xml version="1.0" encoding="utf-8"?>
<p:tagLst xmlns:a="http://schemas.openxmlformats.org/drawingml/2006/main" xmlns:r="http://schemas.openxmlformats.org/officeDocument/2006/relationships" xmlns:p="http://schemas.openxmlformats.org/presentationml/2006/main">
  <p:tag name="NUM" val="1"/>
</p:tagLst>
</file>

<file path=ppt/tags/tag90.xml><?xml version="1.0" encoding="utf-8"?>
<p:tagLst xmlns:a="http://schemas.openxmlformats.org/drawingml/2006/main" xmlns:r="http://schemas.openxmlformats.org/officeDocument/2006/relationships" xmlns:p="http://schemas.openxmlformats.org/presentationml/2006/main">
  <p:tag name="NUM" val="2"/>
</p:tagLst>
</file>

<file path=ppt/tags/tag91.xml><?xml version="1.0" encoding="utf-8"?>
<p:tagLst xmlns:a="http://schemas.openxmlformats.org/drawingml/2006/main" xmlns:r="http://schemas.openxmlformats.org/officeDocument/2006/relationships" xmlns:p="http://schemas.openxmlformats.org/presentationml/2006/main">
  <p:tag name="NUM" val="3"/>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ags/tag93.xml><?xml version="1.0" encoding="utf-8"?>
<p:tagLst xmlns:a="http://schemas.openxmlformats.org/drawingml/2006/main" xmlns:r="http://schemas.openxmlformats.org/officeDocument/2006/relationships" xmlns:p="http://schemas.openxmlformats.org/presentationml/2006/main">
  <p:tag name="NUM" val="2"/>
</p:tagLst>
</file>

<file path=ppt/tags/tag94.xml><?xml version="1.0" encoding="utf-8"?>
<p:tagLst xmlns:a="http://schemas.openxmlformats.org/drawingml/2006/main" xmlns:r="http://schemas.openxmlformats.org/officeDocument/2006/relationships" xmlns:p="http://schemas.openxmlformats.org/presentationml/2006/main">
  <p:tag name="NUM" val="3"/>
</p:tagLst>
</file>

<file path=ppt/tags/tag95.xml><?xml version="1.0" encoding="utf-8"?>
<p:tagLst xmlns:a="http://schemas.openxmlformats.org/drawingml/2006/main" xmlns:r="http://schemas.openxmlformats.org/officeDocument/2006/relationships" xmlns:p="http://schemas.openxmlformats.org/presentationml/2006/main">
  <p:tag name="NUM" val="4"/>
</p:tagLst>
</file>

<file path=ppt/tags/tag96.xml><?xml version="1.0" encoding="utf-8"?>
<p:tagLst xmlns:a="http://schemas.openxmlformats.org/drawingml/2006/main" xmlns:r="http://schemas.openxmlformats.org/officeDocument/2006/relationships" xmlns:p="http://schemas.openxmlformats.org/presentationml/2006/main">
  <p:tag name="NUM" val="1"/>
</p:tagLst>
</file>

<file path=ppt/tags/tag97.xml><?xml version="1.0" encoding="utf-8"?>
<p:tagLst xmlns:a="http://schemas.openxmlformats.org/drawingml/2006/main" xmlns:r="http://schemas.openxmlformats.org/officeDocument/2006/relationships" xmlns:p="http://schemas.openxmlformats.org/presentationml/2006/main">
  <p:tag name="NUM" val="2"/>
</p:tagLst>
</file>

<file path=ppt/tags/tag98.xml><?xml version="1.0" encoding="utf-8"?>
<p:tagLst xmlns:a="http://schemas.openxmlformats.org/drawingml/2006/main" xmlns:r="http://schemas.openxmlformats.org/officeDocument/2006/relationships" xmlns:p="http://schemas.openxmlformats.org/presentationml/2006/main">
  <p:tag name="NUM" val="3"/>
</p:tagLst>
</file>

<file path=ppt/tags/tag99.xml><?xml version="1.0" encoding="utf-8"?>
<p:tagLst xmlns:a="http://schemas.openxmlformats.org/drawingml/2006/main" xmlns:r="http://schemas.openxmlformats.org/officeDocument/2006/relationships" xmlns:p="http://schemas.openxmlformats.org/presentationml/2006/main">
  <p:tag name="NUM" val="1"/>
</p:tagLst>
</file>

<file path=ppt/tags/tag100.xml><?xml version="1.0" encoding="utf-8"?>
<p:tagLst xmlns:a="http://schemas.openxmlformats.org/drawingml/2006/main" xmlns:r="http://schemas.openxmlformats.org/officeDocument/2006/relationships" xmlns:p="http://schemas.openxmlformats.org/presentationml/2006/main">
  <p:tag name="NUM" val="2"/>
</p:tagLst>
</file>

<file path=ppt/tags/tag101.xml><?xml version="1.0" encoding="utf-8"?>
<p:tagLst xmlns:a="http://schemas.openxmlformats.org/drawingml/2006/main" xmlns:r="http://schemas.openxmlformats.org/officeDocument/2006/relationships" xmlns:p="http://schemas.openxmlformats.org/presentationml/2006/main">
  <p:tag name="NUM" val="3"/>
</p:tagLst>
</file>

<file path=ppt/tags/tag102.xml><?xml version="1.0" encoding="utf-8"?>
<p:tagLst xmlns:a="http://schemas.openxmlformats.org/drawingml/2006/main" xmlns:r="http://schemas.openxmlformats.org/officeDocument/2006/relationships" xmlns:p="http://schemas.openxmlformats.org/presentationml/2006/main">
  <p:tag name="NUM" val="1"/>
</p:tagLst>
</file>

<file path=ppt/tags/tag103.xml><?xml version="1.0" encoding="utf-8"?>
<p:tagLst xmlns:a="http://schemas.openxmlformats.org/drawingml/2006/main" xmlns:r="http://schemas.openxmlformats.org/officeDocument/2006/relationships" xmlns:p="http://schemas.openxmlformats.org/presentationml/2006/main">
  <p:tag name="NUM" val="2"/>
</p:tagLst>
</file>

<file path=ppt/tags/tag104.xml><?xml version="1.0" encoding="utf-8"?>
<p:tagLst xmlns:a="http://schemas.openxmlformats.org/drawingml/2006/main" xmlns:r="http://schemas.openxmlformats.org/officeDocument/2006/relationships" xmlns:p="http://schemas.openxmlformats.org/presentationml/2006/main">
  <p:tag name="NUM" val="3"/>
</p:tagLst>
</file>

<file path=ppt/tags/tag105.xml><?xml version="1.0" encoding="utf-8"?>
<p:tagLst xmlns:a="http://schemas.openxmlformats.org/drawingml/2006/main" xmlns:r="http://schemas.openxmlformats.org/officeDocument/2006/relationships" xmlns:p="http://schemas.openxmlformats.org/presentationml/2006/main">
  <p:tag name="NUM" val="1"/>
</p:tagLst>
</file>

<file path=ppt/tags/tag106.xml><?xml version="1.0" encoding="utf-8"?>
<p:tagLst xmlns:a="http://schemas.openxmlformats.org/drawingml/2006/main" xmlns:r="http://schemas.openxmlformats.org/officeDocument/2006/relationships" xmlns:p="http://schemas.openxmlformats.org/presentationml/2006/main">
  <p:tag name="NUM" val="2"/>
</p:tagLst>
</file>

<file path=ppt/tags/tag107.xml><?xml version="1.0" encoding="utf-8"?>
<p:tagLst xmlns:a="http://schemas.openxmlformats.org/drawingml/2006/main" xmlns:r="http://schemas.openxmlformats.org/officeDocument/2006/relationships" xmlns:p="http://schemas.openxmlformats.org/presentationml/2006/main">
  <p:tag name="NUM" val="3"/>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ags/tag109.xml><?xml version="1.0" encoding="utf-8"?>
<p:tagLst xmlns:a="http://schemas.openxmlformats.org/drawingml/2006/main" xmlns:r="http://schemas.openxmlformats.org/officeDocument/2006/relationships" xmlns:p="http://schemas.openxmlformats.org/presentationml/2006/main">
  <p:tag name="NUM" val="2"/>
</p:tagLst>
</file>

<file path=ppt/tags/tag110.xml><?xml version="1.0" encoding="utf-8"?>
<p:tagLst xmlns:a="http://schemas.openxmlformats.org/drawingml/2006/main" xmlns:r="http://schemas.openxmlformats.org/officeDocument/2006/relationships" xmlns:p="http://schemas.openxmlformats.org/presentationml/2006/main">
  <p:tag name="NUM" val="3"/>
</p:tagLst>
</file>

<file path=ppt/tags/tag111.xml><?xml version="1.0" encoding="utf-8"?>
<p:tagLst xmlns:a="http://schemas.openxmlformats.org/drawingml/2006/main" xmlns:r="http://schemas.openxmlformats.org/officeDocument/2006/relationships" xmlns:p="http://schemas.openxmlformats.org/presentationml/2006/main">
  <p:tag name="NUM" val="1"/>
</p:tagLst>
</file>

<file path=ppt/tags/tag112.xml><?xml version="1.0" encoding="utf-8"?>
<p:tagLst xmlns:a="http://schemas.openxmlformats.org/drawingml/2006/main" xmlns:r="http://schemas.openxmlformats.org/officeDocument/2006/relationships" xmlns:p="http://schemas.openxmlformats.org/presentationml/2006/main">
  <p:tag name="NUM" val="2"/>
</p:tagLst>
</file>

<file path=ppt/tags/tag113.xml><?xml version="1.0" encoding="utf-8"?>
<p:tagLst xmlns:a="http://schemas.openxmlformats.org/drawingml/2006/main" xmlns:r="http://schemas.openxmlformats.org/officeDocument/2006/relationships" xmlns:p="http://schemas.openxmlformats.org/presentationml/2006/main">
  <p:tag name="NUM" val="3"/>
</p:tagLst>
</file>

<file path=ppt/tags/tag114.xml><?xml version="1.0" encoding="utf-8"?>
<p:tagLst xmlns:a="http://schemas.openxmlformats.org/drawingml/2006/main" xmlns:r="http://schemas.openxmlformats.org/officeDocument/2006/relationships" xmlns:p="http://schemas.openxmlformats.org/presentationml/2006/main">
  <p:tag name="NUM" val="1"/>
</p:tagLst>
</file>

<file path=ppt/tags/tag115.xml><?xml version="1.0" encoding="utf-8"?>
<p:tagLst xmlns:a="http://schemas.openxmlformats.org/drawingml/2006/main" xmlns:r="http://schemas.openxmlformats.org/officeDocument/2006/relationships" xmlns:p="http://schemas.openxmlformats.org/presentationml/2006/main">
  <p:tag name="NUM" val="2"/>
</p:tagLst>
</file>

<file path=ppt/tags/tag116.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4160457-6aa0-4909-a91c-9287aaa86ab2">
      <Terms xmlns="http://schemas.microsoft.com/office/infopath/2007/PartnerControls"/>
    </lcf76f155ced4ddcb4097134ff3c332f>
    <TaxCatchAll xmlns="bc79f59b-4793-4b9b-bfeb-4a058b521e0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A26F946D1EAAD47B14E391F7A36809D" ma:contentTypeVersion="13" ma:contentTypeDescription="Crée un document." ma:contentTypeScope="" ma:versionID="ffb1de5739547eff2ad614755f364454">
  <xsd:schema xmlns:xsd="http://www.w3.org/2001/XMLSchema" xmlns:xs="http://www.w3.org/2001/XMLSchema" xmlns:p="http://schemas.microsoft.com/office/2006/metadata/properties" xmlns:ns2="bc79f59b-4793-4b9b-bfeb-4a058b521e04" xmlns:ns3="84160457-6aa0-4909-a91c-9287aaa86ab2" targetNamespace="http://schemas.microsoft.com/office/2006/metadata/properties" ma:root="true" ma:fieldsID="2ad2f4aa7ee3a8c27d3efd9ca9e8590e" ns2:_="" ns3:_="">
    <xsd:import namespace="bc79f59b-4793-4b9b-bfeb-4a058b521e04"/>
    <xsd:import namespace="84160457-6aa0-4909-a91c-9287aaa86ab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GenerationTime" minOccurs="0"/>
                <xsd:element ref="ns3:MediaServiceEventHashCode" minOccurs="0"/>
                <xsd:element ref="ns3:MediaServiceDateTake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79f59b-4793-4b9b-bfeb-4a058b521e04" elementFormDefault="qualified">
    <xsd:import namespace="http://schemas.microsoft.com/office/2006/documentManagement/types"/>
    <xsd:import namespace="http://schemas.microsoft.com/office/infopath/2007/PartnerControls"/>
    <xsd:element name="SharedWithUsers" ma:index="8"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description="" ma:internalName="SharedWithDetails" ma:readOnly="true">
      <xsd:simpleType>
        <xsd:restriction base="dms:Note">
          <xsd:maxLength value="255"/>
        </xsd:restriction>
      </xsd:simpleType>
    </xsd:element>
    <xsd:element name="TaxCatchAll" ma:index="16" nillable="true" ma:displayName="Taxonomy Catch All Column" ma:hidden="true" ma:list="{f29d9d27-4696-4a6f-8de2-f1c9215180fe}" ma:internalName="TaxCatchAll" ma:showField="CatchAllData" ma:web="bc79f59b-4793-4b9b-bfeb-4a058b521e0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4160457-6aa0-4909-a91c-9287aaa86ab2"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4ca2df54-f30c-4a44-bf00-531777c99593"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C53B1E-22D7-4E8E-9252-FFC3D94B455C}">
  <ds:schemaRefs>
    <ds:schemaRef ds:uri="bc79f59b-4793-4b9b-bfeb-4a058b521e04"/>
    <ds:schemaRef ds:uri="http://www.w3.org/XML/1998/namespace"/>
    <ds:schemaRef ds:uri="http://purl.org/dc/terms/"/>
    <ds:schemaRef ds:uri="http://schemas.openxmlformats.org/package/2006/metadata/core-properties"/>
    <ds:schemaRef ds:uri="http://schemas.microsoft.com/office/2006/metadata/properties"/>
    <ds:schemaRef ds:uri="http://purl.org/dc/elements/1.1/"/>
    <ds:schemaRef ds:uri="http://schemas.microsoft.com/office/2006/documentManagement/types"/>
    <ds:schemaRef ds:uri="http://schemas.microsoft.com/office/infopath/2007/PartnerControls"/>
    <ds:schemaRef ds:uri="84160457-6aa0-4909-a91c-9287aaa86ab2"/>
    <ds:schemaRef ds:uri="http://purl.org/dc/dcmitype/"/>
  </ds:schemaRefs>
</ds:datastoreItem>
</file>

<file path=customXml/itemProps2.xml><?xml version="1.0" encoding="utf-8"?>
<ds:datastoreItem xmlns:ds="http://schemas.openxmlformats.org/officeDocument/2006/customXml" ds:itemID="{C0DCB4EB-8EAA-4465-951D-537C85917F36}">
  <ds:schemaRefs>
    <ds:schemaRef ds:uri="http://schemas.microsoft.com/sharepoint/v3/contenttype/forms"/>
  </ds:schemaRefs>
</ds:datastoreItem>
</file>

<file path=customXml/itemProps3.xml><?xml version="1.0" encoding="utf-8"?>
<ds:datastoreItem xmlns:ds="http://schemas.openxmlformats.org/officeDocument/2006/customXml" ds:itemID="{315EA713-6C29-4975-9D25-33A6B7543ECE}"/>
</file>

<file path=docProps/app.xml><?xml version="1.0" encoding="utf-8"?>
<Properties xmlns="http://schemas.openxmlformats.org/officeDocument/2006/extended-properties" xmlns:vt="http://schemas.openxmlformats.org/officeDocument/2006/docPropsVTypes">
  <Template/>
  <TotalTime>977</TotalTime>
  <Words>619</Words>
  <Application>Microsoft Office PowerPoint</Application>
  <PresentationFormat>Personnalisé</PresentationFormat>
  <Paragraphs>74</Paragraphs>
  <Slides>35</Slides>
  <Notes>2</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35</vt:i4>
      </vt:variant>
    </vt:vector>
  </HeadingPairs>
  <TitlesOfParts>
    <vt:vector size="39" baseType="lpstr">
      <vt:lpstr>Arial</vt:lpstr>
      <vt:lpstr>Calibri</vt:lpstr>
      <vt:lpstr>Calibri Light</vt:lpstr>
      <vt:lpstr>Thème Office</vt:lpstr>
      <vt:lpstr>Souvenirs on va devenir folle!</vt:lpstr>
      <vt:lpstr>La vie est belle</vt:lpstr>
      <vt:lpstr>Histoire</vt:lpstr>
      <vt:lpstr>Formes</vt:lpstr>
      <vt:lpstr>La machine à écrire</vt:lpstr>
      <vt:lpstr>Le traitement de texte</vt:lpstr>
      <vt:lpstr>Le diascope – Le rétroprojecteur</vt:lpstr>
      <vt:lpstr>Communications</vt:lpstr>
      <vt:lpstr>Communications</vt:lpstr>
      <vt:lpstr>Vêtements d’enfants</vt:lpstr>
      <vt:lpstr>Bières</vt:lpstr>
      <vt:lpstr>Kodak</vt:lpstr>
      <vt:lpstr>Aspirine</vt:lpstr>
      <vt:lpstr>Coleco Telstar</vt:lpstr>
      <vt:lpstr>Pont Jacques-Cartier</vt:lpstr>
      <vt:lpstr>Émission pour enfants</vt:lpstr>
      <vt:lpstr>Quik</vt:lpstr>
      <vt:lpstr>Bonbons</vt:lpstr>
      <vt:lpstr>Bonbons</vt:lpstr>
      <vt:lpstr>Jouets</vt:lpstr>
      <vt:lpstr>Jouets</vt:lpstr>
      <vt:lpstr>Jouets</vt:lpstr>
      <vt:lpstr>Jouets</vt:lpstr>
      <vt:lpstr>Jouets</vt:lpstr>
      <vt:lpstr>Nourritures</vt:lpstr>
      <vt:lpstr>Restaurants</vt:lpstr>
      <vt:lpstr>Coke</vt:lpstr>
      <vt:lpstr>Boissons gazeuses</vt:lpstr>
      <vt:lpstr>Voitures</vt:lpstr>
      <vt:lpstr>Ameublements</vt:lpstr>
      <vt:lpstr>Téléphones</vt:lpstr>
      <vt:lpstr>Magasins</vt:lpstr>
      <vt:lpstr>Magasins</vt:lpstr>
      <vt:lpstr>Shell</vt:lpstr>
      <vt:lpstr>Texaco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Souvenirs</dc:title>
  <dc:creator>Windows 7</dc:creator>
  <cp:lastModifiedBy>Lynda Duchesne</cp:lastModifiedBy>
  <cp:revision>207</cp:revision>
  <dcterms:created xsi:type="dcterms:W3CDTF">2013-02-18T16:46:38Z</dcterms:created>
  <dcterms:modified xsi:type="dcterms:W3CDTF">2019-08-09T20:54:00Z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0x010100EA26F946D1EAAD47B14E391F7A36809D</vt:lpwstr>
  </property>
</Properties>
</file>