
<file path=[Content_Types].xml><?xml version="1.0" encoding="utf-8"?>
<Types xmlns="http://schemas.openxmlformats.org/package/2006/content-types">
  <Default Extension="png" ContentType="image/png"/>
  <Default Extension="mp3" ContentType="audio/mpeg"/>
  <Default Extension="mov" ContentType="video/quicktime"/>
  <Default Extension="jpeg" ContentType="image/jpeg"/>
  <Default Extension="rels" ContentType="application/vnd.openxmlformats-package.relationships+xml"/>
  <Default Extension="xml" ContentType="application/xml"/>
  <Default Extension="wdp" ContentType="image/vnd.ms-photo"/>
  <Default Extension="sigs" ContentType="application/vnd.openxmlformats-package.digital-signature-origin"/>
  <Default Extension="xlsx" ContentType="application/vnd.openxmlformats-officedocument.spreadsheetml.sheet"/>
  <Default Extension="jpg" ContentType="image/jpeg"/>
  <Override PartName="/ppt/slides/slide36.xml" ContentType="application/vnd.openxmlformats-officedocument.presentationml.slide+xml"/>
  <Override PartName="/ppt/diagrams/data1.xml" ContentType="application/vnd.openxmlformats-officedocument.drawingml.diagramData+xml"/>
  <Override PartName="/ppt/slides/slide37.xml" ContentType="application/vnd.openxmlformats-officedocument.presentationml.slide+xml"/>
  <Override PartName="/ppt/presentation.xml" ContentType="application/vnd.openxmlformats-officedocument.presentationml.presentation.main+xml"/>
  <Override PartName="/ppt/slides/slide35.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34.xml" ContentType="application/vnd.openxmlformats-officedocument.presentationml.slide+xml"/>
  <Override PartName="/ppt/slides/slide16.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4.xml" ContentType="application/vnd.openxmlformats-officedocument.presentationml.slide+xml"/>
  <Override PartName="/ppt/slides/slide2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Layouts/slideLayout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6.xml" ContentType="application/vnd.openxmlformats-officedocument.presentationml.slideLayout+xml"/>
  <Override PartName="/ppt/slideLayouts/slideLayout4.xml" ContentType="application/vnd.openxmlformats-officedocument.presentationml.slideLayout+xml"/>
  <Override PartName="/ppt/notesSlides/notesSlide2.xml" ContentType="application/vnd.openxmlformats-officedocument.presentationml.notesSlide+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Layouts/slideLayout9.xml" ContentType="application/vnd.openxmlformats-officedocument.presentationml.slideLayout+xml"/>
  <Override PartName="/ppt/notesSlides/notesSlide1.xml" ContentType="application/vnd.openxmlformats-officedocument.presentationml.notesSlid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charts/chart1.xml" ContentType="application/vnd.openxmlformats-officedocument.drawingml.chart+xml"/>
  <Override PartName="/ppt/diagrams/drawing1.xml" ContentType="application/vnd.ms-office.drawingml.diagramDrawing+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ppt/tags/tag53.xml" ContentType="application/vnd.openxmlformats-officedocument.presentationml.tags+xml"/>
  <Override PartName="/docProps/app.xml" ContentType="application/vnd.openxmlformats-officedocument.extended-properties+xml"/>
  <Override PartName="/docProps/custom.xml" ContentType="application/vnd.openxmlformats-officedocument.custom-properties+xml"/>
  <Override PartName="/docProps/core.xml" ContentType="application/vnd.openxmlformats-package.core-properties+xml"/>
  <Override PartName="/ppt/tags/tag119.xml" ContentType="application/vnd.openxmlformats-officedocument.presentationml.tags+xml"/>
  <Override PartName="/ppt/tags/tag26.xml" ContentType="application/vnd.openxmlformats-officedocument.presentationml.tags+xml"/>
  <Override PartName="/ppt/tags/tag29.xml" ContentType="application/vnd.openxmlformats-officedocument.presentationml.tags+xml"/>
  <Override PartName="/ppt/tags/tag115.xml" ContentType="application/vnd.openxmlformats-officedocument.presentationml.tags+xml"/>
  <Override PartName="/ppt/tags/tag114.xml" ContentType="application/vnd.openxmlformats-officedocument.presentationml.tags+xml"/>
  <Override PartName="/ppt/tags/tag113.xml" ContentType="application/vnd.openxmlformats-officedocument.presentationml.tags+xml"/>
  <Override PartName="/ppt/tags/tag30.xml" ContentType="application/vnd.openxmlformats-officedocument.presentationml.tags+xml"/>
  <Override PartName="/ppt/tags/tag28.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21.xml" ContentType="application/vnd.openxmlformats-officedocument.presentationml.tags+xml"/>
  <Override PartName="/ppt/tags/tag120.xml" ContentType="application/vnd.openxmlformats-officedocument.presentationml.tags+xml"/>
  <Override PartName="/ppt/tags/tag27.xml" ContentType="application/vnd.openxmlformats-officedocument.presentationml.tags+xml"/>
  <Override PartName="/ppt/tags/tag118.xml" ContentType="application/vnd.openxmlformats-officedocument.presentationml.tags+xml"/>
  <Override PartName="/ppt/tags/tag25.xml" ContentType="application/vnd.openxmlformats-officedocument.presentationml.tags+xml"/>
  <Override PartName="/ppt/tags/tag17.xml" ContentType="application/vnd.openxmlformats-officedocument.presentationml.tags+xml"/>
  <Override PartName="/ppt/tags/tag23.xml" ContentType="application/vnd.openxmlformats-officedocument.presentationml.tags+xml"/>
  <Override PartName="/customXml/itemProps3.xml" ContentType="application/vnd.openxmlformats-officedocument.customXmlPropertie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customXml/itemProps2.xml" ContentType="application/vnd.openxmlformats-officedocument.customXmlProperties+xml"/>
  <Override PartName="/customXml/itemProps1.xml" ContentType="application/vnd.openxmlformats-officedocument.customXmlProperti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112.xml" ContentType="application/vnd.openxmlformats-officedocument.presentationml.tags+xml"/>
  <Override PartName="/ppt/tags/tag16.xml" ContentType="application/vnd.openxmlformats-officedocument.presentationml.tags+xml"/>
  <Override PartName="/ppt/tags/tag15.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24.xml" ContentType="application/vnd.openxmlformats-officedocument.presentationml.tags+xml"/>
  <Override PartName="/ppt/tags/tag108.xml" ContentType="application/vnd.openxmlformats-officedocument.presentationml.tags+xml"/>
  <Override PartName="/ppt/tags/tag110.xml" ContentType="application/vnd.openxmlformats-officedocument.presentationml.tags+xml"/>
  <Override PartName="/ppt/tags/tag74.xml" ContentType="application/vnd.openxmlformats-officedocument.presentationml.tags+xml"/>
  <Override PartName="/ppt/tags/tag73.xml" ContentType="application/vnd.openxmlformats-officedocument.presentationml.tags+xml"/>
  <Override PartName="/ppt/tags/tag72.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71.xml" ContentType="application/vnd.openxmlformats-officedocument.presentationml.tags+xml"/>
  <Override PartName="/ppt/tags/tag70.xml" ContentType="application/vnd.openxmlformats-officedocument.presentationml.tags+xml"/>
  <Override PartName="/ppt/tags/tag69.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81.xml" ContentType="application/vnd.openxmlformats-officedocument.presentationml.tags+xml"/>
  <Override PartName="/ppt/tags/tag80.xml" ContentType="application/vnd.openxmlformats-officedocument.presentationml.tags+xml"/>
  <Override PartName="/ppt/tags/tag79.xml" ContentType="application/vnd.openxmlformats-officedocument.presentationml.tags+xml"/>
  <Override PartName="/ppt/tags/tag78.xml" ContentType="application/vnd.openxmlformats-officedocument.presentationml.tags+xml"/>
  <Override PartName="/ppt/tags/tag77.xml" ContentType="application/vnd.openxmlformats-officedocument.presentationml.tags+xml"/>
  <Override PartName="/ppt/tags/tag68.xml" ContentType="application/vnd.openxmlformats-officedocument.presentationml.tags+xml"/>
  <Override PartName="/ppt/tags/tag67.xml" ContentType="application/vnd.openxmlformats-officedocument.presentationml.tags+xml"/>
  <Override PartName="/ppt/tags/tag48.xml" ContentType="application/vnd.openxmlformats-officedocument.presentationml.tags+xml"/>
  <Override PartName="/ppt/tags/tag58.xml" ContentType="application/vnd.openxmlformats-officedocument.presentationml.tags+xml"/>
  <Override PartName="/ppt/tags/tag57.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6.xml" ContentType="application/vnd.openxmlformats-officedocument.presentationml.tags+xml"/>
  <Override PartName="/ppt/tags/tag55.xml" ContentType="application/vnd.openxmlformats-officedocument.presentationml.tags+xml"/>
  <Override PartName="/ppt/tags/tag54.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6.xml" ContentType="application/vnd.openxmlformats-officedocument.presentationml.tags+xml"/>
  <Override PartName="/ppt/tags/tag65.xml" ContentType="application/vnd.openxmlformats-officedocument.presentationml.tags+xml"/>
  <Override PartName="/ppt/tags/tag64.xml" ContentType="application/vnd.openxmlformats-officedocument.presentationml.tags+xml"/>
  <Override PartName="/ppt/tags/tag63.xml" ContentType="application/vnd.openxmlformats-officedocument.presentationml.tags+xml"/>
  <Override PartName="/ppt/tags/tag62.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102.xml" ContentType="application/vnd.openxmlformats-officedocument.presentationml.tags+xml"/>
  <Override PartName="/ppt/tags/tag101.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100.xml" ContentType="application/vnd.openxmlformats-officedocument.presentationml.tags+xml"/>
  <Override PartName="/ppt/tags/tag99.xml" ContentType="application/vnd.openxmlformats-officedocument.presentationml.tags+xml"/>
  <Override PartName="/ppt/tags/tag98.xml" ContentType="application/vnd.openxmlformats-officedocument.presentationml.tags+xml"/>
  <Override PartName="/ppt/tags/tag103.xml" ContentType="application/vnd.openxmlformats-officedocument.presentationml.tags+xml"/>
  <Override PartName="/ppt/tags/tag34.xml" ContentType="application/vnd.openxmlformats-officedocument.presentationml.tags+xml"/>
  <Override PartName="/ppt/tags/tag104.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109.xml" ContentType="application/vnd.openxmlformats-officedocument.presentationml.tags+xml"/>
  <Override PartName="/ppt/tags/tag107.xml" ContentType="application/vnd.openxmlformats-officedocument.presentationml.tags+xml"/>
  <Override PartName="/ppt/tags/tag33.xml" ContentType="application/vnd.openxmlformats-officedocument.presentationml.tags+xml"/>
  <Override PartName="/ppt/tags/tag106.xml" ContentType="application/vnd.openxmlformats-officedocument.presentationml.tags+xml"/>
  <Override PartName="/ppt/tags/tag105.xml" ContentType="application/vnd.openxmlformats-officedocument.presentationml.tags+xml"/>
  <Override PartName="/ppt/tags/tag97.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88.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87.xml" ContentType="application/vnd.openxmlformats-officedocument.presentationml.tags+xml"/>
  <Override PartName="/ppt/tags/tag86.xml" ContentType="application/vnd.openxmlformats-officedocument.presentationml.tags+xml"/>
  <Override PartName="/ppt/tags/tag85.xml" ContentType="application/vnd.openxmlformats-officedocument.presentationml.tags+xml"/>
  <Override PartName="/ppt/tags/tag43.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40.xml" ContentType="application/vnd.openxmlformats-officedocument.presentationml.tags+xml"/>
  <Override PartName="/ppt/tags/tag96.xml" ContentType="application/vnd.openxmlformats-officedocument.presentationml.tags+xml"/>
  <Override PartName="/ppt/tags/tag95.xml" ContentType="application/vnd.openxmlformats-officedocument.presentationml.tags+xml"/>
  <Override PartName="/ppt/tags/tag94.xml" ContentType="application/vnd.openxmlformats-officedocument.presentationml.tags+xml"/>
  <Override PartName="/ppt/tags/tag39.xml" ContentType="application/vnd.openxmlformats-officedocument.presentationml.tags+xml"/>
  <Override PartName="/ppt/tags/tag93.xml" ContentType="application/vnd.openxmlformats-officedocument.presentationml.tags+xml"/>
  <Override PartName="/ppt/tags/tag92.xml" ContentType="application/vnd.openxmlformats-officedocument.presentationml.tags+xml"/>
  <Override PartName="/ppt/tags/tag91.xml" ContentType="application/vnd.openxmlformats-officedocument.presentationml.tags+xml"/>
  <Override PartName="/ppt/tags/tag111.xml" ContentType="application/vnd.openxmlformats-officedocument.presentationml.tags+xml"/>
  <Override PartName="/_xmlsignatures/sig1.xml" ContentType="application/vnd.openxmlformats-package.digital-signature-xmlsignatur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digital-signature/origin" Target="_xmlsignatures/origin.sigs"/><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1" r:id="rId4"/>
  </p:sldMasterIdLst>
  <p:notesMasterIdLst>
    <p:notesMasterId r:id="rId42"/>
  </p:notesMasterIdLst>
  <p:sldIdLst>
    <p:sldId id="256" r:id="rId5"/>
    <p:sldId id="301" r:id="rId6"/>
    <p:sldId id="349" r:id="rId7"/>
    <p:sldId id="378" r:id="rId8"/>
    <p:sldId id="379" r:id="rId9"/>
    <p:sldId id="376" r:id="rId10"/>
    <p:sldId id="377" r:id="rId11"/>
    <p:sldId id="267" r:id="rId12"/>
    <p:sldId id="361" r:id="rId13"/>
    <p:sldId id="312" r:id="rId14"/>
    <p:sldId id="350" r:id="rId15"/>
    <p:sldId id="365" r:id="rId16"/>
    <p:sldId id="366" r:id="rId17"/>
    <p:sldId id="367" r:id="rId18"/>
    <p:sldId id="351" r:id="rId19"/>
    <p:sldId id="352" r:id="rId20"/>
    <p:sldId id="262" r:id="rId21"/>
    <p:sldId id="328" r:id="rId22"/>
    <p:sldId id="373" r:id="rId23"/>
    <p:sldId id="353" r:id="rId24"/>
    <p:sldId id="374" r:id="rId25"/>
    <p:sldId id="354" r:id="rId26"/>
    <p:sldId id="355" r:id="rId27"/>
    <p:sldId id="356" r:id="rId28"/>
    <p:sldId id="368" r:id="rId29"/>
    <p:sldId id="369" r:id="rId30"/>
    <p:sldId id="370" r:id="rId31"/>
    <p:sldId id="357" r:id="rId32"/>
    <p:sldId id="358" r:id="rId33"/>
    <p:sldId id="375" r:id="rId34"/>
    <p:sldId id="359" r:id="rId35"/>
    <p:sldId id="360" r:id="rId36"/>
    <p:sldId id="362" r:id="rId37"/>
    <p:sldId id="363" r:id="rId38"/>
    <p:sldId id="364" r:id="rId39"/>
    <p:sldId id="371" r:id="rId40"/>
    <p:sldId id="372" r:id="rId41"/>
  </p:sldIdLst>
  <p:sldSz cx="9144000" cy="5143500" type="screen16x9"/>
  <p:notesSz cx="7004050" cy="9296400"/>
  <p:defaultText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AD84FCAB-086F-4866-AB46-6F617DDD4AD4}">
          <p14:sldIdLst>
            <p14:sldId id="256"/>
            <p14:sldId id="301"/>
            <p14:sldId id="349"/>
            <p14:sldId id="378"/>
            <p14:sldId id="379"/>
            <p14:sldId id="376"/>
            <p14:sldId id="377"/>
            <p14:sldId id="267"/>
            <p14:sldId id="361"/>
            <p14:sldId id="312"/>
            <p14:sldId id="350"/>
            <p14:sldId id="365"/>
            <p14:sldId id="366"/>
            <p14:sldId id="367"/>
            <p14:sldId id="351"/>
            <p14:sldId id="352"/>
            <p14:sldId id="262"/>
            <p14:sldId id="328"/>
            <p14:sldId id="373"/>
            <p14:sldId id="353"/>
            <p14:sldId id="374"/>
            <p14:sldId id="354"/>
            <p14:sldId id="355"/>
            <p14:sldId id="356"/>
            <p14:sldId id="368"/>
            <p14:sldId id="369"/>
            <p14:sldId id="370"/>
            <p14:sldId id="357"/>
            <p14:sldId id="358"/>
            <p14:sldId id="375"/>
            <p14:sldId id="359"/>
            <p14:sldId id="360"/>
            <p14:sldId id="362"/>
            <p14:sldId id="363"/>
            <p14:sldId id="364"/>
            <p14:sldId id="371"/>
            <p14:sldId id="372"/>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guide id="3" pos="2900"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59" autoAdjust="0"/>
    <p:restoredTop sz="86347" autoAdjust="0"/>
  </p:normalViewPr>
  <p:slideViewPr>
    <p:cSldViewPr>
      <p:cViewPr varScale="1">
        <p:scale>
          <a:sx n="78" d="100"/>
          <a:sy n="78" d="100"/>
        </p:scale>
        <p:origin x="318" y="78"/>
      </p:cViewPr>
      <p:guideLst>
        <p:guide orient="horz" pos="1620"/>
        <p:guide pos="2880"/>
        <p:guide pos="2900"/>
      </p:guideLst>
    </p:cSldViewPr>
  </p:slideViewPr>
  <p:outlineViewPr>
    <p:cViewPr>
      <p:scale>
        <a:sx n="33" d="100"/>
        <a:sy n="33" d="100"/>
      </p:scale>
      <p:origin x="0" y="-7032"/>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20" d="100"/>
          <a:sy n="120" d="100"/>
        </p:scale>
        <p:origin x="-1062" y="1872"/>
      </p:cViewPr>
      <p:guideLst>
        <p:guide orient="horz" pos="2928"/>
        <p:guide pos="2206"/>
      </p:guideLst>
    </p:cSldViewPr>
  </p:notesViewPr>
  <p:gridSpacing cx="72010" cy="7201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Feuil1!$B$1</c:f>
              <c:strCache>
                <c:ptCount val="1"/>
                <c:pt idx="0">
                  <c:v>Série 1</c:v>
                </c:pt>
              </c:strCache>
            </c:strRef>
          </c:tx>
          <c:invertIfNegative val="0"/>
          <c:cat>
            <c:strRef>
              <c:f>Feuil1!$A$2:$A$5</c:f>
              <c:strCache>
                <c:ptCount val="4"/>
                <c:pt idx="0">
                  <c:v>Catégorie 1</c:v>
                </c:pt>
                <c:pt idx="1">
                  <c:v>Catégorie 2</c:v>
                </c:pt>
                <c:pt idx="2">
                  <c:v>Catégorie 3</c:v>
                </c:pt>
                <c:pt idx="3">
                  <c:v>Catégorie 4</c:v>
                </c:pt>
              </c:strCache>
            </c:strRef>
          </c:cat>
          <c:val>
            <c:numRef>
              <c:f>Feuil1!$B$2:$B$5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62B2-4FDD-A1B0-FE0A61B655F5}"/>
            </c:ext>
          </c:extLst>
        </c:ser>
        <c:ser>
          <c:idx val="1"/>
          <c:order val="1"/>
          <c:tx>
            <c:strRef>
              <c:f>Feuil1!$C$1</c:f>
              <c:strCache>
                <c:ptCount val="1"/>
                <c:pt idx="0">
                  <c:v>Série 2</c:v>
                </c:pt>
              </c:strCache>
            </c:strRef>
          </c:tx>
          <c:invertIfNegative val="0"/>
          <c:cat>
            <c:strRef>
              <c:f>Feuil1!$A$2:$A$5</c:f>
              <c:strCache>
                <c:ptCount val="4"/>
                <c:pt idx="0">
                  <c:v>Catégorie 1</c:v>
                </c:pt>
                <c:pt idx="1">
                  <c:v>Catégorie 2</c:v>
                </c:pt>
                <c:pt idx="2">
                  <c:v>Catégorie 3</c:v>
                </c:pt>
                <c:pt idx="3">
                  <c:v>Catégorie 4</c:v>
                </c:pt>
              </c:strCache>
            </c:strRef>
          </c:cat>
          <c:val>
            <c:numRef>
              <c:f>Feuil1!$C$2:$C$5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62B2-4FDD-A1B0-FE0A61B655F5}"/>
            </c:ext>
          </c:extLst>
        </c:ser>
        <c:ser>
          <c:idx val="2"/>
          <c:order val="2"/>
          <c:tx>
            <c:strRef>
              <c:f>Feuil1!$D$1</c:f>
              <c:strCache>
                <c:ptCount val="1"/>
                <c:pt idx="0">
                  <c:v>Série 3</c:v>
                </c:pt>
              </c:strCache>
            </c:strRef>
          </c:tx>
          <c:invertIfNegative val="0"/>
          <c:cat>
            <c:strRef>
              <c:f>Feuil1!$A$2:$A$5</c:f>
              <c:strCache>
                <c:ptCount val="4"/>
                <c:pt idx="0">
                  <c:v>Catégorie 1</c:v>
                </c:pt>
                <c:pt idx="1">
                  <c:v>Catégorie 2</c:v>
                </c:pt>
                <c:pt idx="2">
                  <c:v>Catégorie 3</c:v>
                </c:pt>
                <c:pt idx="3">
                  <c:v>Catégorie 4</c:v>
                </c:pt>
              </c:strCache>
            </c:strRef>
          </c:cat>
          <c:val>
            <c:numRef>
              <c:f>Feuil1!$D$2:$D$5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62B2-4FDD-A1B0-FE0A61B655F5}"/>
            </c:ext>
          </c:extLst>
        </c:ser>
        <c:dLbls>
          <c:showLegendKey val="0"/>
          <c:showVal val="0"/>
          <c:showCatName val="0"/>
          <c:showSerName val="0"/>
          <c:showPercent val="0"/>
          <c:showBubbleSize val="0"/>
        </c:dLbls>
        <c:gapWidth val="150"/>
        <c:shape val="box"/>
        <c:axId val="423605432"/>
        <c:axId val="423602296"/>
        <c:axId val="0"/>
      </c:bar3DChart>
      <c:catAx>
        <c:axId val="423605432"/>
        <c:scaling>
          <c:orientation val="minMax"/>
        </c:scaling>
        <c:delete val="0"/>
        <c:axPos val="b"/>
        <c:numFmt formatCode="General" sourceLinked="0"/>
        <c:majorTickMark val="out"/>
        <c:minorTickMark val="none"/>
        <c:tickLblPos val="nextTo"/>
        <c:txPr>
          <a:bodyPr/>
          <a:lstStyle/>
          <a:p>
            <a:pPr>
              <a:defRPr>
                <a:solidFill>
                  <a:schemeClr val="accent5"/>
                </a:solidFill>
              </a:defRPr>
            </a:pPr>
            <a:endParaRPr lang="fr-FR"/>
          </a:p>
        </c:txPr>
        <c:crossAx val="423602296"/>
        <c:crosses val="autoZero"/>
        <c:auto val="1"/>
        <c:lblAlgn val="ctr"/>
        <c:lblOffset val="100"/>
        <c:noMultiLvlLbl val="0"/>
      </c:catAx>
      <c:valAx>
        <c:axId val="423602296"/>
        <c:scaling>
          <c:orientation val="minMax"/>
        </c:scaling>
        <c:delete val="0"/>
        <c:axPos val="l"/>
        <c:majorGridlines/>
        <c:numFmt formatCode="General" sourceLinked="1"/>
        <c:majorTickMark val="out"/>
        <c:minorTickMark val="none"/>
        <c:tickLblPos val="nextTo"/>
        <c:crossAx val="423605432"/>
        <c:crosses val="autoZero"/>
        <c:crossBetween val="between"/>
      </c:valAx>
      <c:spPr>
        <a:noFill/>
        <a:ln w="25400">
          <a:noFill/>
        </a:ln>
      </c:spPr>
    </c:plotArea>
    <c:legend>
      <c:legendPos val="r"/>
      <c:overlay val="0"/>
      <c:txPr>
        <a:bodyPr/>
        <a:lstStyle/>
        <a:p>
          <a:pPr>
            <a:defRPr>
              <a:solidFill>
                <a:schemeClr val="accent3"/>
              </a:solidFill>
            </a:defRPr>
          </a:pPr>
          <a:endParaRPr lang="fr-FR"/>
        </a:p>
      </c:txPr>
    </c:legend>
    <c:plotVisOnly val="1"/>
    <c:dispBlanksAs val="gap"/>
    <c:showDLblsOverMax val="0"/>
  </c:chart>
  <c:txPr>
    <a:bodyPr/>
    <a:lstStyle/>
    <a:p>
      <a:pPr>
        <a:defRPr sz="1800"/>
      </a:pPr>
      <a:endParaRPr lang="fr-FR"/>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E378D9D-EBC6-4E7D-A96B-A327FDF9728D}" type="doc">
      <dgm:prSet loTypeId="urn:microsoft.com/office/officeart/2009/layout/CircleArrowProcess" loCatId="cycle" qsTypeId="urn:microsoft.com/office/officeart/2005/8/quickstyle/simple1" qsCatId="simple" csTypeId="urn:microsoft.com/office/officeart/2005/8/colors/colorful1" csCatId="colorful" phldr="1"/>
      <dgm:spPr/>
    </dgm:pt>
    <dgm:pt modelId="{06273D6E-DA08-41C1-B383-AB7492EA1140}">
      <dgm:prSet phldrT="[Texte]"/>
      <dgm:spPr/>
      <dgm:t>
        <a:bodyPr/>
        <a:lstStyle/>
        <a:p>
          <a:r>
            <a:rPr lang="fr-CA" dirty="0">
              <a:solidFill>
                <a:schemeClr val="accent5"/>
              </a:solidFill>
            </a:rPr>
            <a:t>Littératie</a:t>
          </a:r>
        </a:p>
      </dgm:t>
    </dgm:pt>
    <dgm:pt modelId="{1A599E26-C535-4952-AECA-1D9FEAD2D802}" type="parTrans" cxnId="{D572D158-2ADC-40E9-BBED-0AABFBAFFFDD}">
      <dgm:prSet/>
      <dgm:spPr/>
      <dgm:t>
        <a:bodyPr/>
        <a:lstStyle/>
        <a:p>
          <a:endParaRPr lang="fr-CA">
            <a:solidFill>
              <a:schemeClr val="accent5"/>
            </a:solidFill>
          </a:endParaRPr>
        </a:p>
      </dgm:t>
    </dgm:pt>
    <dgm:pt modelId="{F044AA76-EDFE-4294-AD88-33240ADECF69}" type="sibTrans" cxnId="{D572D158-2ADC-40E9-BBED-0AABFBAFFFDD}">
      <dgm:prSet/>
      <dgm:spPr/>
      <dgm:t>
        <a:bodyPr/>
        <a:lstStyle/>
        <a:p>
          <a:endParaRPr lang="fr-CA">
            <a:solidFill>
              <a:schemeClr val="accent5"/>
            </a:solidFill>
          </a:endParaRPr>
        </a:p>
      </dgm:t>
    </dgm:pt>
    <dgm:pt modelId="{82DB591E-41C5-4D8A-A4CB-9BD5D8FCE49C}">
      <dgm:prSet phldrT="[Texte]"/>
      <dgm:spPr/>
      <dgm:t>
        <a:bodyPr/>
        <a:lstStyle/>
        <a:p>
          <a:r>
            <a:rPr lang="fr-CA" dirty="0">
              <a:solidFill>
                <a:schemeClr val="accent5"/>
              </a:solidFill>
            </a:rPr>
            <a:t>Numératie</a:t>
          </a:r>
        </a:p>
      </dgm:t>
    </dgm:pt>
    <dgm:pt modelId="{DF2B0169-E958-436B-AAD9-3DC3C059C55B}" type="parTrans" cxnId="{080B2323-4207-437B-9C9D-4FDB67EB4732}">
      <dgm:prSet/>
      <dgm:spPr/>
      <dgm:t>
        <a:bodyPr/>
        <a:lstStyle/>
        <a:p>
          <a:endParaRPr lang="fr-CA">
            <a:solidFill>
              <a:schemeClr val="accent5"/>
            </a:solidFill>
          </a:endParaRPr>
        </a:p>
      </dgm:t>
    </dgm:pt>
    <dgm:pt modelId="{7ED7B0FE-C261-4B7A-8E66-80AB397E61D5}" type="sibTrans" cxnId="{080B2323-4207-437B-9C9D-4FDB67EB4732}">
      <dgm:prSet/>
      <dgm:spPr/>
      <dgm:t>
        <a:bodyPr/>
        <a:lstStyle/>
        <a:p>
          <a:endParaRPr lang="fr-CA">
            <a:solidFill>
              <a:schemeClr val="accent5"/>
            </a:solidFill>
          </a:endParaRPr>
        </a:p>
      </dgm:t>
    </dgm:pt>
    <dgm:pt modelId="{C413D4BC-1702-47C3-84C8-E05EE62DF369}">
      <dgm:prSet phldrT="[Texte]"/>
      <dgm:spPr/>
      <dgm:t>
        <a:bodyPr/>
        <a:lstStyle/>
        <a:p>
          <a:r>
            <a:rPr lang="fr-CA" dirty="0">
              <a:solidFill>
                <a:schemeClr val="accent5"/>
              </a:solidFill>
            </a:rPr>
            <a:t>Technologie et communication</a:t>
          </a:r>
        </a:p>
      </dgm:t>
    </dgm:pt>
    <dgm:pt modelId="{382830A9-7BE6-4ADC-A14C-759F962516BB}" type="parTrans" cxnId="{7AFD6707-716A-4C5B-BC29-29A6609763A2}">
      <dgm:prSet/>
      <dgm:spPr/>
      <dgm:t>
        <a:bodyPr/>
        <a:lstStyle/>
        <a:p>
          <a:endParaRPr lang="fr-CA">
            <a:solidFill>
              <a:schemeClr val="accent5"/>
            </a:solidFill>
          </a:endParaRPr>
        </a:p>
      </dgm:t>
    </dgm:pt>
    <dgm:pt modelId="{B97E700E-E806-4EF0-B454-84345F8AB2AA}" type="sibTrans" cxnId="{7AFD6707-716A-4C5B-BC29-29A6609763A2}">
      <dgm:prSet/>
      <dgm:spPr/>
      <dgm:t>
        <a:bodyPr/>
        <a:lstStyle/>
        <a:p>
          <a:endParaRPr lang="fr-CA">
            <a:solidFill>
              <a:schemeClr val="accent5"/>
            </a:solidFill>
          </a:endParaRPr>
        </a:p>
      </dgm:t>
    </dgm:pt>
    <dgm:pt modelId="{DD49ACFB-4C9E-47ED-9B36-F0A9543F690A}" type="pres">
      <dgm:prSet presAssocID="{AE378D9D-EBC6-4E7D-A96B-A327FDF9728D}" presName="Name0" presStyleCnt="0">
        <dgm:presLayoutVars>
          <dgm:chMax val="7"/>
          <dgm:chPref val="7"/>
          <dgm:dir/>
          <dgm:animLvl val="lvl"/>
        </dgm:presLayoutVars>
      </dgm:prSet>
      <dgm:spPr/>
    </dgm:pt>
    <dgm:pt modelId="{6A9B56BE-4C37-48F7-9DDB-218E3A14DD9D}" type="pres">
      <dgm:prSet presAssocID="{06273D6E-DA08-41C1-B383-AB7492EA1140}" presName="Accent1" presStyleCnt="0"/>
      <dgm:spPr/>
    </dgm:pt>
    <dgm:pt modelId="{A18E2307-747F-4C79-B734-3EE9421371AA}" type="pres">
      <dgm:prSet presAssocID="{06273D6E-DA08-41C1-B383-AB7492EA1140}" presName="Accent" presStyleLbl="node1" presStyleIdx="0" presStyleCnt="3"/>
      <dgm:spPr/>
    </dgm:pt>
    <dgm:pt modelId="{BF159377-49E7-4BDE-948B-5AC53245CCF6}" type="pres">
      <dgm:prSet presAssocID="{06273D6E-DA08-41C1-B383-AB7492EA1140}" presName="Parent1" presStyleLbl="revTx" presStyleIdx="0" presStyleCnt="3">
        <dgm:presLayoutVars>
          <dgm:chMax val="1"/>
          <dgm:chPref val="1"/>
          <dgm:bulletEnabled val="1"/>
        </dgm:presLayoutVars>
      </dgm:prSet>
      <dgm:spPr/>
    </dgm:pt>
    <dgm:pt modelId="{FF88E84B-C3A7-4F6F-B499-251BB20D95EC}" type="pres">
      <dgm:prSet presAssocID="{82DB591E-41C5-4D8A-A4CB-9BD5D8FCE49C}" presName="Accent2" presStyleCnt="0"/>
      <dgm:spPr/>
    </dgm:pt>
    <dgm:pt modelId="{63409644-6DAC-4F79-83A2-6F167CA44941}" type="pres">
      <dgm:prSet presAssocID="{82DB591E-41C5-4D8A-A4CB-9BD5D8FCE49C}" presName="Accent" presStyleLbl="node1" presStyleIdx="1" presStyleCnt="3"/>
      <dgm:spPr/>
    </dgm:pt>
    <dgm:pt modelId="{2E7410FC-8B06-49FC-8944-2D211D076235}" type="pres">
      <dgm:prSet presAssocID="{82DB591E-41C5-4D8A-A4CB-9BD5D8FCE49C}" presName="Parent2" presStyleLbl="revTx" presStyleIdx="1" presStyleCnt="3">
        <dgm:presLayoutVars>
          <dgm:chMax val="1"/>
          <dgm:chPref val="1"/>
          <dgm:bulletEnabled val="1"/>
        </dgm:presLayoutVars>
      </dgm:prSet>
      <dgm:spPr/>
    </dgm:pt>
    <dgm:pt modelId="{7E8D1ED9-85AF-4A47-824C-D5BE47ECB645}" type="pres">
      <dgm:prSet presAssocID="{C413D4BC-1702-47C3-84C8-E05EE62DF369}" presName="Accent3" presStyleCnt="0"/>
      <dgm:spPr/>
    </dgm:pt>
    <dgm:pt modelId="{EA52BDAA-2E6A-4898-8047-C50BA250B05A}" type="pres">
      <dgm:prSet presAssocID="{C413D4BC-1702-47C3-84C8-E05EE62DF369}" presName="Accent" presStyleLbl="node1" presStyleIdx="2" presStyleCnt="3"/>
      <dgm:spPr/>
    </dgm:pt>
    <dgm:pt modelId="{CF933475-06F8-4652-969C-DEDD0B6BFAF2}" type="pres">
      <dgm:prSet presAssocID="{C413D4BC-1702-47C3-84C8-E05EE62DF369}" presName="Parent3" presStyleLbl="revTx" presStyleIdx="2" presStyleCnt="3">
        <dgm:presLayoutVars>
          <dgm:chMax val="1"/>
          <dgm:chPref val="1"/>
          <dgm:bulletEnabled val="1"/>
        </dgm:presLayoutVars>
      </dgm:prSet>
      <dgm:spPr/>
    </dgm:pt>
  </dgm:ptLst>
  <dgm:cxnLst>
    <dgm:cxn modelId="{7AFD6707-716A-4C5B-BC29-29A6609763A2}" srcId="{AE378D9D-EBC6-4E7D-A96B-A327FDF9728D}" destId="{C413D4BC-1702-47C3-84C8-E05EE62DF369}" srcOrd="2" destOrd="0" parTransId="{382830A9-7BE6-4ADC-A14C-759F962516BB}" sibTransId="{B97E700E-E806-4EF0-B454-84345F8AB2AA}"/>
    <dgm:cxn modelId="{E8D1D5D2-1224-477B-A0A6-7D132B112D87}" type="presOf" srcId="{06273D6E-DA08-41C1-B383-AB7492EA1140}" destId="{BF159377-49E7-4BDE-948B-5AC53245CCF6}" srcOrd="0" destOrd="0" presId="urn:microsoft.com/office/officeart/2009/layout/CircleArrowProcess"/>
    <dgm:cxn modelId="{D572D158-2ADC-40E9-BBED-0AABFBAFFFDD}" srcId="{AE378D9D-EBC6-4E7D-A96B-A327FDF9728D}" destId="{06273D6E-DA08-41C1-B383-AB7492EA1140}" srcOrd="0" destOrd="0" parTransId="{1A599E26-C535-4952-AECA-1D9FEAD2D802}" sibTransId="{F044AA76-EDFE-4294-AD88-33240ADECF69}"/>
    <dgm:cxn modelId="{D5A49548-E4B5-4399-B88F-A77031A890AA}" type="presOf" srcId="{C413D4BC-1702-47C3-84C8-E05EE62DF369}" destId="{CF933475-06F8-4652-969C-DEDD0B6BFAF2}" srcOrd="0" destOrd="0" presId="urn:microsoft.com/office/officeart/2009/layout/CircleArrowProcess"/>
    <dgm:cxn modelId="{35A44267-C6E4-487B-8EC1-6C9DCF301452}" type="presOf" srcId="{AE378D9D-EBC6-4E7D-A96B-A327FDF9728D}" destId="{DD49ACFB-4C9E-47ED-9B36-F0A9543F690A}" srcOrd="0" destOrd="0" presId="urn:microsoft.com/office/officeart/2009/layout/CircleArrowProcess"/>
    <dgm:cxn modelId="{080B2323-4207-437B-9C9D-4FDB67EB4732}" srcId="{AE378D9D-EBC6-4E7D-A96B-A327FDF9728D}" destId="{82DB591E-41C5-4D8A-A4CB-9BD5D8FCE49C}" srcOrd="1" destOrd="0" parTransId="{DF2B0169-E958-436B-AAD9-3DC3C059C55B}" sibTransId="{7ED7B0FE-C261-4B7A-8E66-80AB397E61D5}"/>
    <dgm:cxn modelId="{6E4F8A11-00BE-4576-8F4D-692B5AEDBC2F}" type="presOf" srcId="{82DB591E-41C5-4D8A-A4CB-9BD5D8FCE49C}" destId="{2E7410FC-8B06-49FC-8944-2D211D076235}" srcOrd="0" destOrd="0" presId="urn:microsoft.com/office/officeart/2009/layout/CircleArrowProcess"/>
    <dgm:cxn modelId="{473FE626-924C-4F8B-8DE2-602ECB95CB3C}" type="presParOf" srcId="{DD49ACFB-4C9E-47ED-9B36-F0A9543F690A}" destId="{6A9B56BE-4C37-48F7-9DDB-218E3A14DD9D}" srcOrd="0" destOrd="0" presId="urn:microsoft.com/office/officeart/2009/layout/CircleArrowProcess"/>
    <dgm:cxn modelId="{5BD0AFF8-F93F-48B9-9319-2C88336B5050}" type="presParOf" srcId="{6A9B56BE-4C37-48F7-9DDB-218E3A14DD9D}" destId="{A18E2307-747F-4C79-B734-3EE9421371AA}" srcOrd="0" destOrd="0" presId="urn:microsoft.com/office/officeart/2009/layout/CircleArrowProcess"/>
    <dgm:cxn modelId="{BCC822E6-037B-40FE-9FE6-DF5FD1D76B33}" type="presParOf" srcId="{DD49ACFB-4C9E-47ED-9B36-F0A9543F690A}" destId="{BF159377-49E7-4BDE-948B-5AC53245CCF6}" srcOrd="1" destOrd="0" presId="urn:microsoft.com/office/officeart/2009/layout/CircleArrowProcess"/>
    <dgm:cxn modelId="{5B9F9AA3-017C-4100-8BB0-D06D3632DFC5}" type="presParOf" srcId="{DD49ACFB-4C9E-47ED-9B36-F0A9543F690A}" destId="{FF88E84B-C3A7-4F6F-B499-251BB20D95EC}" srcOrd="2" destOrd="0" presId="urn:microsoft.com/office/officeart/2009/layout/CircleArrowProcess"/>
    <dgm:cxn modelId="{8AE13AFB-FCB3-4ECB-9C0F-8214C3EEC1ED}" type="presParOf" srcId="{FF88E84B-C3A7-4F6F-B499-251BB20D95EC}" destId="{63409644-6DAC-4F79-83A2-6F167CA44941}" srcOrd="0" destOrd="0" presId="urn:microsoft.com/office/officeart/2009/layout/CircleArrowProcess"/>
    <dgm:cxn modelId="{5C876997-49BC-464F-981A-3FEE881E8B8B}" type="presParOf" srcId="{DD49ACFB-4C9E-47ED-9B36-F0A9543F690A}" destId="{2E7410FC-8B06-49FC-8944-2D211D076235}" srcOrd="3" destOrd="0" presId="urn:microsoft.com/office/officeart/2009/layout/CircleArrowProcess"/>
    <dgm:cxn modelId="{D71F93C4-DBD4-4441-979F-C727B58BC6DF}" type="presParOf" srcId="{DD49ACFB-4C9E-47ED-9B36-F0A9543F690A}" destId="{7E8D1ED9-85AF-4A47-824C-D5BE47ECB645}" srcOrd="4" destOrd="0" presId="urn:microsoft.com/office/officeart/2009/layout/CircleArrowProcess"/>
    <dgm:cxn modelId="{FF271F42-F9AC-451B-B175-87629DC62A7B}" type="presParOf" srcId="{7E8D1ED9-85AF-4A47-824C-D5BE47ECB645}" destId="{EA52BDAA-2E6A-4898-8047-C50BA250B05A}" srcOrd="0" destOrd="0" presId="urn:microsoft.com/office/officeart/2009/layout/CircleArrowProcess"/>
    <dgm:cxn modelId="{5B63BAC7-4521-42B8-8237-6438EDF4A5E2}" type="presParOf" srcId="{DD49ACFB-4C9E-47ED-9B36-F0A9543F690A}" destId="{CF933475-06F8-4652-969C-DEDD0B6BFAF2}" srcOrd="5" destOrd="0" presId="urn:microsoft.com/office/officeart/2009/layout/Circle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8E2307-747F-4C79-B734-3EE9421371AA}">
      <dsp:nvSpPr>
        <dsp:cNvPr id="0" name=""/>
        <dsp:cNvSpPr/>
      </dsp:nvSpPr>
      <dsp:spPr>
        <a:xfrm>
          <a:off x="3524841" y="0"/>
          <a:ext cx="1633659" cy="1633907"/>
        </a:xfrm>
        <a:prstGeom prst="circularArrow">
          <a:avLst>
            <a:gd name="adj1" fmla="val 10980"/>
            <a:gd name="adj2" fmla="val 1142322"/>
            <a:gd name="adj3" fmla="val 4500000"/>
            <a:gd name="adj4" fmla="val 10800000"/>
            <a:gd name="adj5" fmla="val 125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159377-49E7-4BDE-948B-5AC53245CCF6}">
      <dsp:nvSpPr>
        <dsp:cNvPr id="0" name=""/>
        <dsp:cNvSpPr/>
      </dsp:nvSpPr>
      <dsp:spPr>
        <a:xfrm>
          <a:off x="3885934" y="589890"/>
          <a:ext cx="907792" cy="4537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fr-CA" sz="1100" kern="1200" dirty="0">
              <a:solidFill>
                <a:schemeClr val="accent5"/>
              </a:solidFill>
            </a:rPr>
            <a:t>Littératie</a:t>
          </a:r>
        </a:p>
      </dsp:txBody>
      <dsp:txXfrm>
        <a:off x="3885934" y="589890"/>
        <a:ext cx="907792" cy="453787"/>
      </dsp:txXfrm>
    </dsp:sp>
    <dsp:sp modelId="{63409644-6DAC-4F79-83A2-6F167CA44941}">
      <dsp:nvSpPr>
        <dsp:cNvPr id="0" name=""/>
        <dsp:cNvSpPr/>
      </dsp:nvSpPr>
      <dsp:spPr>
        <a:xfrm>
          <a:off x="3071098" y="938801"/>
          <a:ext cx="1633659" cy="1633907"/>
        </a:xfrm>
        <a:prstGeom prst="leftCircularArrow">
          <a:avLst>
            <a:gd name="adj1" fmla="val 10980"/>
            <a:gd name="adj2" fmla="val 1142322"/>
            <a:gd name="adj3" fmla="val 6300000"/>
            <a:gd name="adj4" fmla="val 18900000"/>
            <a:gd name="adj5" fmla="val 125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7410FC-8B06-49FC-8944-2D211D076235}">
      <dsp:nvSpPr>
        <dsp:cNvPr id="0" name=""/>
        <dsp:cNvSpPr/>
      </dsp:nvSpPr>
      <dsp:spPr>
        <a:xfrm>
          <a:off x="3434032" y="1534121"/>
          <a:ext cx="907792" cy="4537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fr-CA" sz="1100" kern="1200" dirty="0">
              <a:solidFill>
                <a:schemeClr val="accent5"/>
              </a:solidFill>
            </a:rPr>
            <a:t>Numératie</a:t>
          </a:r>
        </a:p>
      </dsp:txBody>
      <dsp:txXfrm>
        <a:off x="3434032" y="1534121"/>
        <a:ext cx="907792" cy="453787"/>
      </dsp:txXfrm>
    </dsp:sp>
    <dsp:sp modelId="{EA52BDAA-2E6A-4898-8047-C50BA250B05A}">
      <dsp:nvSpPr>
        <dsp:cNvPr id="0" name=""/>
        <dsp:cNvSpPr/>
      </dsp:nvSpPr>
      <dsp:spPr>
        <a:xfrm>
          <a:off x="3641115" y="1989946"/>
          <a:ext cx="1403566" cy="1404128"/>
        </a:xfrm>
        <a:prstGeom prst="blockArc">
          <a:avLst>
            <a:gd name="adj1" fmla="val 13500000"/>
            <a:gd name="adj2" fmla="val 10800000"/>
            <a:gd name="adj3" fmla="val 1274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933475-06F8-4652-969C-DEDD0B6BFAF2}">
      <dsp:nvSpPr>
        <dsp:cNvPr id="0" name=""/>
        <dsp:cNvSpPr/>
      </dsp:nvSpPr>
      <dsp:spPr>
        <a:xfrm>
          <a:off x="3888081" y="2479711"/>
          <a:ext cx="907792" cy="4537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fr-CA" sz="1100" kern="1200" dirty="0">
              <a:solidFill>
                <a:schemeClr val="accent5"/>
              </a:solidFill>
            </a:rPr>
            <a:t>Technologie et communication</a:t>
          </a:r>
        </a:p>
      </dsp:txBody>
      <dsp:txXfrm>
        <a:off x="3888081" y="2479711"/>
        <a:ext cx="907792" cy="453787"/>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35088" cy="464820"/>
          </a:xfrm>
          <a:prstGeom prst="rect">
            <a:avLst/>
          </a:prstGeom>
        </p:spPr>
        <p:txBody>
          <a:bodyPr vert="horz" lIns="93141" tIns="46570" rIns="93141" bIns="46570" rtlCol="0"/>
          <a:lstStyle>
            <a:lvl1pPr algn="l">
              <a:defRPr sz="1200"/>
            </a:lvl1pPr>
          </a:lstStyle>
          <a:p>
            <a:endParaRPr lang="fr-CA"/>
          </a:p>
        </p:txBody>
      </p:sp>
      <p:sp>
        <p:nvSpPr>
          <p:cNvPr id="3" name="Espace réservé de la date 2"/>
          <p:cNvSpPr>
            <a:spLocks noGrp="1"/>
          </p:cNvSpPr>
          <p:nvPr>
            <p:ph type="dt" idx="1"/>
          </p:nvPr>
        </p:nvSpPr>
        <p:spPr>
          <a:xfrm>
            <a:off x="3967341" y="0"/>
            <a:ext cx="3035088" cy="464820"/>
          </a:xfrm>
          <a:prstGeom prst="rect">
            <a:avLst/>
          </a:prstGeom>
        </p:spPr>
        <p:txBody>
          <a:bodyPr vert="horz" lIns="93141" tIns="46570" rIns="93141" bIns="46570" rtlCol="0"/>
          <a:lstStyle>
            <a:lvl1pPr algn="r">
              <a:defRPr sz="1200"/>
            </a:lvl1pPr>
          </a:lstStyle>
          <a:p>
            <a:fld id="{32DB53DC-90FE-4BC9-AA57-51AFBF45CD58}" type="datetimeFigureOut">
              <a:rPr lang="fr-CA" smtClean="0"/>
              <a:t>2016-08-29</a:t>
            </a:fld>
            <a:endParaRPr lang="fr-CA"/>
          </a:p>
        </p:txBody>
      </p:sp>
      <p:sp>
        <p:nvSpPr>
          <p:cNvPr id="4" name="Espace réservé de l'image des diapositives 3"/>
          <p:cNvSpPr>
            <a:spLocks noGrp="1" noRot="1" noChangeAspect="1"/>
          </p:cNvSpPr>
          <p:nvPr>
            <p:ph type="sldImg" idx="2"/>
          </p:nvPr>
        </p:nvSpPr>
        <p:spPr>
          <a:xfrm>
            <a:off x="403225" y="696913"/>
            <a:ext cx="6197600" cy="3486150"/>
          </a:xfrm>
          <a:prstGeom prst="rect">
            <a:avLst/>
          </a:prstGeom>
          <a:noFill/>
          <a:ln w="12700">
            <a:solidFill>
              <a:prstClr val="black"/>
            </a:solidFill>
          </a:ln>
        </p:spPr>
        <p:txBody>
          <a:bodyPr vert="horz" lIns="93141" tIns="46570" rIns="93141" bIns="46570" rtlCol="0" anchor="ctr"/>
          <a:lstStyle/>
          <a:p>
            <a:endParaRPr lang="fr-CA"/>
          </a:p>
        </p:txBody>
      </p:sp>
      <p:sp>
        <p:nvSpPr>
          <p:cNvPr id="5" name="Espace réservé des commentaires 4"/>
          <p:cNvSpPr>
            <a:spLocks noGrp="1"/>
          </p:cNvSpPr>
          <p:nvPr>
            <p:ph type="body" sz="quarter" idx="3"/>
          </p:nvPr>
        </p:nvSpPr>
        <p:spPr>
          <a:xfrm>
            <a:off x="700405" y="4415790"/>
            <a:ext cx="5603240" cy="4183380"/>
          </a:xfrm>
          <a:prstGeom prst="rect">
            <a:avLst/>
          </a:prstGeom>
        </p:spPr>
        <p:txBody>
          <a:bodyPr vert="horz" lIns="93141" tIns="46570" rIns="93141" bIns="4657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829967"/>
            <a:ext cx="3035088" cy="464820"/>
          </a:xfrm>
          <a:prstGeom prst="rect">
            <a:avLst/>
          </a:prstGeom>
        </p:spPr>
        <p:txBody>
          <a:bodyPr vert="horz" lIns="93141" tIns="46570" rIns="93141" bIns="4657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967341" y="8829967"/>
            <a:ext cx="3035088" cy="464820"/>
          </a:xfrm>
          <a:prstGeom prst="rect">
            <a:avLst/>
          </a:prstGeom>
        </p:spPr>
        <p:txBody>
          <a:bodyPr vert="horz" lIns="93141" tIns="46570" rIns="93141" bIns="46570" rtlCol="0" anchor="b"/>
          <a:lstStyle>
            <a:lvl1pPr algn="r">
              <a:defRPr sz="1200"/>
            </a:lvl1pPr>
          </a:lstStyle>
          <a:p>
            <a:fld id="{6D3A500E-3FE1-4985-A8FD-E03AA7FC0538}" type="slidenum">
              <a:rPr lang="fr-CA" smtClean="0"/>
              <a:t>‹N°›</a:t>
            </a:fld>
            <a:endParaRPr lang="fr-CA"/>
          </a:p>
        </p:txBody>
      </p:sp>
    </p:spTree>
    <p:extLst>
      <p:ext uri="{BB962C8B-B14F-4D97-AF65-F5344CB8AC3E}">
        <p14:creationId xmlns:p14="http://schemas.microsoft.com/office/powerpoint/2010/main" val="2226970030"/>
      </p:ext>
    </p:extLst>
  </p:cSld>
  <p:clrMap bg1="lt1" tx1="dk1" bg2="lt2" tx2="dk2" accent1="accent1" accent2="accent2" accent3="accent3" accent4="accent4" accent5="accent5" accent6="accent6" hlink="hlink" folHlink="folHlink"/>
  <p:notesStyle>
    <a:lvl1pPr marL="0" algn="l" defTabSz="685783" rtl="0" eaLnBrk="1" latinLnBrk="0" hangingPunct="1">
      <a:defRPr sz="900" kern="1200">
        <a:solidFill>
          <a:schemeClr val="tx1"/>
        </a:solidFill>
        <a:latin typeface="+mn-lt"/>
        <a:ea typeface="+mn-ea"/>
        <a:cs typeface="+mn-cs"/>
      </a:defRPr>
    </a:lvl1pPr>
    <a:lvl2pPr marL="342892" algn="l" defTabSz="685783" rtl="0" eaLnBrk="1" latinLnBrk="0" hangingPunct="1">
      <a:defRPr sz="900" kern="1200">
        <a:solidFill>
          <a:schemeClr val="tx1"/>
        </a:solidFill>
        <a:latin typeface="+mn-lt"/>
        <a:ea typeface="+mn-ea"/>
        <a:cs typeface="+mn-cs"/>
      </a:defRPr>
    </a:lvl2pPr>
    <a:lvl3pPr marL="685783" algn="l" defTabSz="685783" rtl="0" eaLnBrk="1" latinLnBrk="0" hangingPunct="1">
      <a:defRPr sz="900" kern="1200">
        <a:solidFill>
          <a:schemeClr val="tx1"/>
        </a:solidFill>
        <a:latin typeface="+mn-lt"/>
        <a:ea typeface="+mn-ea"/>
        <a:cs typeface="+mn-cs"/>
      </a:defRPr>
    </a:lvl3pPr>
    <a:lvl4pPr marL="1028675" algn="l" defTabSz="685783" rtl="0" eaLnBrk="1" latinLnBrk="0" hangingPunct="1">
      <a:defRPr sz="900" kern="1200">
        <a:solidFill>
          <a:schemeClr val="tx1"/>
        </a:solidFill>
        <a:latin typeface="+mn-lt"/>
        <a:ea typeface="+mn-ea"/>
        <a:cs typeface="+mn-cs"/>
      </a:defRPr>
    </a:lvl4pPr>
    <a:lvl5pPr marL="1371566" algn="l" defTabSz="685783" rtl="0" eaLnBrk="1" latinLnBrk="0" hangingPunct="1">
      <a:defRPr sz="900" kern="1200">
        <a:solidFill>
          <a:schemeClr val="tx1"/>
        </a:solidFill>
        <a:latin typeface="+mn-lt"/>
        <a:ea typeface="+mn-ea"/>
        <a:cs typeface="+mn-cs"/>
      </a:defRPr>
    </a:lvl5pPr>
    <a:lvl6pPr marL="1714457" algn="l" defTabSz="685783" rtl="0" eaLnBrk="1" latinLnBrk="0" hangingPunct="1">
      <a:defRPr sz="900" kern="1200">
        <a:solidFill>
          <a:schemeClr val="tx1"/>
        </a:solidFill>
        <a:latin typeface="+mn-lt"/>
        <a:ea typeface="+mn-ea"/>
        <a:cs typeface="+mn-cs"/>
      </a:defRPr>
    </a:lvl6pPr>
    <a:lvl7pPr marL="2057348" algn="l" defTabSz="685783" rtl="0" eaLnBrk="1" latinLnBrk="0" hangingPunct="1">
      <a:defRPr sz="900" kern="1200">
        <a:solidFill>
          <a:schemeClr val="tx1"/>
        </a:solidFill>
        <a:latin typeface="+mn-lt"/>
        <a:ea typeface="+mn-ea"/>
        <a:cs typeface="+mn-cs"/>
      </a:defRPr>
    </a:lvl7pPr>
    <a:lvl8pPr marL="2400240" algn="l" defTabSz="685783" rtl="0" eaLnBrk="1" latinLnBrk="0" hangingPunct="1">
      <a:defRPr sz="900" kern="1200">
        <a:solidFill>
          <a:schemeClr val="tx1"/>
        </a:solidFill>
        <a:latin typeface="+mn-lt"/>
        <a:ea typeface="+mn-ea"/>
        <a:cs typeface="+mn-cs"/>
      </a:defRPr>
    </a:lvl8pPr>
    <a:lvl9pPr marL="2743132" algn="l" defTabSz="685783"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03225" y="696913"/>
            <a:ext cx="6197600" cy="3486150"/>
          </a:xfrm>
        </p:spPr>
      </p:sp>
      <p:sp>
        <p:nvSpPr>
          <p:cNvPr id="3" name="Espace réservé des commentaires 2"/>
          <p:cNvSpPr>
            <a:spLocks noGrp="1"/>
          </p:cNvSpPr>
          <p:nvPr>
            <p:ph type="body" idx="1"/>
          </p:nvPr>
        </p:nvSpPr>
        <p:spPr/>
        <p:txBody>
          <a:bodyPr/>
          <a:lstStyle/>
          <a:p>
            <a:r>
              <a:rPr lang="fr-CA" dirty="0"/>
              <a:t>Ceci est du texte et des commentaires dans ma diapositives</a:t>
            </a:r>
          </a:p>
        </p:txBody>
      </p:sp>
      <p:sp>
        <p:nvSpPr>
          <p:cNvPr id="4" name="Espace réservé du numéro de diapositive 3"/>
          <p:cNvSpPr>
            <a:spLocks noGrp="1"/>
          </p:cNvSpPr>
          <p:nvPr>
            <p:ph type="sldNum" sz="quarter" idx="10"/>
          </p:nvPr>
        </p:nvSpPr>
        <p:spPr/>
        <p:txBody>
          <a:bodyPr/>
          <a:lstStyle/>
          <a:p>
            <a:fld id="{6D3A500E-3FE1-4985-A8FD-E03AA7FC0538}" type="slidenum">
              <a:rPr lang="fr-CA" smtClean="0"/>
              <a:t>1</a:t>
            </a:fld>
            <a:endParaRPr lang="fr-CA" dirty="0"/>
          </a:p>
        </p:txBody>
      </p:sp>
    </p:spTree>
    <p:extLst>
      <p:ext uri="{BB962C8B-B14F-4D97-AF65-F5344CB8AC3E}">
        <p14:creationId xmlns:p14="http://schemas.microsoft.com/office/powerpoint/2010/main" val="3662617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03225" y="696913"/>
            <a:ext cx="6197600" cy="3486150"/>
          </a:xfrm>
        </p:spPr>
      </p:sp>
      <p:sp>
        <p:nvSpPr>
          <p:cNvPr id="3" name="Espace réservé des commentaires 2"/>
          <p:cNvSpPr>
            <a:spLocks noGrp="1"/>
          </p:cNvSpPr>
          <p:nvPr>
            <p:ph type="body" idx="1"/>
          </p:nvPr>
        </p:nvSpPr>
        <p:spPr/>
        <p:txBody>
          <a:bodyPr/>
          <a:lstStyle/>
          <a:p>
            <a:r>
              <a:rPr lang="fr-CA" dirty="0"/>
              <a:t>Notes ici</a:t>
            </a:r>
          </a:p>
        </p:txBody>
      </p:sp>
      <p:sp>
        <p:nvSpPr>
          <p:cNvPr id="4" name="Espace réservé du numéro de diapositive 3"/>
          <p:cNvSpPr>
            <a:spLocks noGrp="1"/>
          </p:cNvSpPr>
          <p:nvPr>
            <p:ph type="sldNum" sz="quarter" idx="10"/>
          </p:nvPr>
        </p:nvSpPr>
        <p:spPr/>
        <p:txBody>
          <a:bodyPr/>
          <a:lstStyle/>
          <a:p>
            <a:fld id="{6D3A500E-3FE1-4985-A8FD-E03AA7FC0538}" type="slidenum">
              <a:rPr lang="fr-CA" smtClean="0"/>
              <a:t>11</a:t>
            </a:fld>
            <a:endParaRPr lang="fr-CA" dirty="0"/>
          </a:p>
        </p:txBody>
      </p:sp>
    </p:spTree>
    <p:extLst>
      <p:ext uri="{BB962C8B-B14F-4D97-AF65-F5344CB8AC3E}">
        <p14:creationId xmlns:p14="http://schemas.microsoft.com/office/powerpoint/2010/main" val="2867872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457200" y="2945399"/>
            <a:ext cx="8229600" cy="1102519"/>
          </a:xfrm>
          <a:solidFill>
            <a:schemeClr val="accent6"/>
          </a:solidFill>
        </p:spPr>
        <p:txBody>
          <a:bodyPr/>
          <a:lstStyle>
            <a:lvl1pPr algn="ctr">
              <a:defRPr>
                <a:solidFill>
                  <a:schemeClr val="accent1"/>
                </a:solidFill>
              </a:defRPr>
            </a:lvl1pPr>
          </a:lstStyle>
          <a:p>
            <a:r>
              <a:rPr lang="fr-FR"/>
              <a:t>Modifiez le style du titre</a:t>
            </a:r>
            <a:endParaRPr lang="fr-CA" dirty="0"/>
          </a:p>
        </p:txBody>
      </p:sp>
      <p:sp>
        <p:nvSpPr>
          <p:cNvPr id="3" name="Sous-titre 2"/>
          <p:cNvSpPr>
            <a:spLocks noGrp="1"/>
          </p:cNvSpPr>
          <p:nvPr>
            <p:ph type="subTitle" idx="1"/>
          </p:nvPr>
        </p:nvSpPr>
        <p:spPr>
          <a:xfrm>
            <a:off x="457200" y="4047914"/>
            <a:ext cx="8229600" cy="1062422"/>
          </a:xfrm>
        </p:spPr>
        <p:txBody>
          <a:bodyPr/>
          <a:lstStyle>
            <a:lvl1pPr marL="0" indent="0" algn="ctr">
              <a:buNone/>
              <a:defRPr>
                <a:solidFill>
                  <a:schemeClr val="accent3"/>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r-FR"/>
              <a:t>Modifiez le style des sous-titres du masque</a:t>
            </a:r>
            <a:endParaRPr lang="fr-CA" dirty="0"/>
          </a:p>
        </p:txBody>
      </p:sp>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52880" y="123410"/>
            <a:ext cx="4838240" cy="3034292"/>
          </a:xfrm>
          <a:prstGeom prst="rect">
            <a:avLst/>
          </a:prstGeom>
          <a:noFill/>
          <a:ln>
            <a:noFill/>
          </a:ln>
        </p:spPr>
      </p:pic>
    </p:spTree>
    <p:extLst>
      <p:ext uri="{BB962C8B-B14F-4D97-AF65-F5344CB8AC3E}">
        <p14:creationId xmlns:p14="http://schemas.microsoft.com/office/powerpoint/2010/main" val="25986744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p:cNvSpPr>
            <a:spLocks noGrp="1"/>
          </p:cNvSpPr>
          <p:nvPr>
            <p:ph type="dt" sz="half" idx="10"/>
          </p:nvPr>
        </p:nvSpPr>
        <p:spPr/>
        <p:txBody>
          <a:bodyPr/>
          <a:lstStyle/>
          <a:p>
            <a:endParaRPr lang="fr-CA" altLang="fr-FR"/>
          </a:p>
        </p:txBody>
      </p:sp>
      <p:sp>
        <p:nvSpPr>
          <p:cNvPr id="8" name="Espace réservé du pied de page 7"/>
          <p:cNvSpPr>
            <a:spLocks noGrp="1"/>
          </p:cNvSpPr>
          <p:nvPr>
            <p:ph type="ftr" sz="quarter" idx="11"/>
          </p:nvPr>
        </p:nvSpPr>
        <p:spPr/>
        <p:txBody>
          <a:bodyPr/>
          <a:lstStyle/>
          <a:p>
            <a:endParaRPr lang="fr-CA" altLang="fr-FR"/>
          </a:p>
        </p:txBody>
      </p:sp>
      <p:sp>
        <p:nvSpPr>
          <p:cNvPr id="9" name="Espace réservé du numéro de diapositive 8"/>
          <p:cNvSpPr>
            <a:spLocks noGrp="1"/>
          </p:cNvSpPr>
          <p:nvPr>
            <p:ph type="sldNum" sz="quarter" idx="12"/>
          </p:nvPr>
        </p:nvSpPr>
        <p:spPr/>
        <p:txBody>
          <a:bodyPr/>
          <a:lstStyle/>
          <a:p>
            <a:fld id="{BD7D1846-138C-455E-A3BA-0C171F3D9F48}" type="slidenum">
              <a:rPr lang="fr-CA" altLang="fr-FR" smtClean="0"/>
              <a:pPr/>
              <a:t>‹N°›</a:t>
            </a:fld>
            <a:endParaRPr lang="fr-CA" altLang="fr-FR"/>
          </a:p>
        </p:txBody>
      </p:sp>
    </p:spTree>
    <p:extLst>
      <p:ext uri="{BB962C8B-B14F-4D97-AF65-F5344CB8AC3E}">
        <p14:creationId xmlns:p14="http://schemas.microsoft.com/office/powerpoint/2010/main" val="25021242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467545" y="3377185"/>
            <a:ext cx="8281939" cy="591076"/>
          </a:xfrm>
          <a:noFill/>
        </p:spPr>
        <p:txBody>
          <a:bodyPr anchor="ctr" anchorCtr="0"/>
          <a:lstStyle>
            <a:lvl1pPr algn="ctr">
              <a:defRPr sz="5333" b="0" cap="none">
                <a:solidFill>
                  <a:schemeClr val="accent1"/>
                </a:solidFill>
              </a:defRPr>
            </a:lvl1pPr>
          </a:lstStyle>
          <a:p>
            <a:r>
              <a:rPr lang="fr-FR"/>
              <a:t>Modifiez le style du titre</a:t>
            </a:r>
            <a:endParaRPr lang="fr-CA" dirty="0"/>
          </a:p>
        </p:txBody>
      </p:sp>
      <p:sp>
        <p:nvSpPr>
          <p:cNvPr id="3" name="Espace réservé du texte 2"/>
          <p:cNvSpPr>
            <a:spLocks noGrp="1"/>
          </p:cNvSpPr>
          <p:nvPr>
            <p:ph type="body" idx="1"/>
          </p:nvPr>
        </p:nvSpPr>
        <p:spPr>
          <a:xfrm>
            <a:off x="467545" y="2643762"/>
            <a:ext cx="8281939" cy="733425"/>
          </a:xfrm>
        </p:spPr>
        <p:txBody>
          <a:bodyPr anchor="b"/>
          <a:lstStyle>
            <a:lvl1pPr marL="0" indent="0" algn="ctr">
              <a:buNone/>
              <a:defRPr sz="2667">
                <a:solidFill>
                  <a:schemeClr val="accent3"/>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fr-FR"/>
              <a:t>Modifiez les styles du texte du masque</a:t>
            </a:r>
          </a:p>
        </p:txBody>
      </p:sp>
      <p:sp>
        <p:nvSpPr>
          <p:cNvPr id="7" name="Espace réservé de la date 6"/>
          <p:cNvSpPr>
            <a:spLocks noGrp="1"/>
          </p:cNvSpPr>
          <p:nvPr>
            <p:ph type="dt" sz="half" idx="10"/>
          </p:nvPr>
        </p:nvSpPr>
        <p:spPr/>
        <p:txBody>
          <a:bodyPr/>
          <a:lstStyle/>
          <a:p>
            <a:endParaRPr lang="fr-CA" altLang="fr-FR"/>
          </a:p>
        </p:txBody>
      </p:sp>
      <p:sp>
        <p:nvSpPr>
          <p:cNvPr id="8" name="Espace réservé du pied de page 7"/>
          <p:cNvSpPr>
            <a:spLocks noGrp="1"/>
          </p:cNvSpPr>
          <p:nvPr>
            <p:ph type="ftr" sz="quarter" idx="11"/>
          </p:nvPr>
        </p:nvSpPr>
        <p:spPr/>
        <p:txBody>
          <a:bodyPr/>
          <a:lstStyle/>
          <a:p>
            <a:endParaRPr lang="fr-CA" altLang="fr-FR"/>
          </a:p>
        </p:txBody>
      </p:sp>
      <p:sp>
        <p:nvSpPr>
          <p:cNvPr id="9" name="Espace réservé du numéro de diapositive 8"/>
          <p:cNvSpPr>
            <a:spLocks noGrp="1"/>
          </p:cNvSpPr>
          <p:nvPr>
            <p:ph type="sldNum" sz="quarter" idx="12"/>
          </p:nvPr>
        </p:nvSpPr>
        <p:spPr/>
        <p:txBody>
          <a:bodyPr/>
          <a:lstStyle/>
          <a:p>
            <a:fld id="{112D67A7-A8E9-4D6E-BDA8-6A88A61188B2}" type="slidenum">
              <a:rPr lang="fr-CA" altLang="fr-FR" smtClean="0"/>
              <a:pPr/>
              <a:t>‹N°›</a:t>
            </a:fld>
            <a:endParaRPr lang="fr-CA" altLang="fr-FR"/>
          </a:p>
        </p:txBody>
      </p:sp>
      <p:pic>
        <p:nvPicPr>
          <p:cNvPr id="10" name="Imag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14615" y="367860"/>
            <a:ext cx="3914775" cy="2455918"/>
          </a:xfrm>
          <a:prstGeom prst="rect">
            <a:avLst/>
          </a:prstGeom>
        </p:spPr>
      </p:pic>
    </p:spTree>
    <p:extLst>
      <p:ext uri="{BB962C8B-B14F-4D97-AF65-F5344CB8AC3E}">
        <p14:creationId xmlns:p14="http://schemas.microsoft.com/office/powerpoint/2010/main" val="20020539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contenu 2"/>
          <p:cNvSpPr>
            <a:spLocks noGrp="1"/>
          </p:cNvSpPr>
          <p:nvPr>
            <p:ph sz="half" idx="1"/>
          </p:nvPr>
        </p:nvSpPr>
        <p:spPr>
          <a:xfrm>
            <a:off x="457200" y="1200151"/>
            <a:ext cx="4038600" cy="3394472"/>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p:cNvSpPr>
            <a:spLocks noGrp="1"/>
          </p:cNvSpPr>
          <p:nvPr>
            <p:ph sz="half" idx="2"/>
          </p:nvPr>
        </p:nvSpPr>
        <p:spPr>
          <a:xfrm>
            <a:off x="4648200" y="1200151"/>
            <a:ext cx="4038600" cy="3394472"/>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8" name="Espace réservé de la date 7"/>
          <p:cNvSpPr>
            <a:spLocks noGrp="1"/>
          </p:cNvSpPr>
          <p:nvPr>
            <p:ph type="dt" sz="half" idx="10"/>
          </p:nvPr>
        </p:nvSpPr>
        <p:spPr/>
        <p:txBody>
          <a:bodyPr/>
          <a:lstStyle/>
          <a:p>
            <a:endParaRPr lang="fr-CA" altLang="fr-FR"/>
          </a:p>
        </p:txBody>
      </p:sp>
      <p:sp>
        <p:nvSpPr>
          <p:cNvPr id="9" name="Espace réservé du pied de page 8"/>
          <p:cNvSpPr>
            <a:spLocks noGrp="1"/>
          </p:cNvSpPr>
          <p:nvPr>
            <p:ph type="ftr" sz="quarter" idx="11"/>
          </p:nvPr>
        </p:nvSpPr>
        <p:spPr/>
        <p:txBody>
          <a:bodyPr/>
          <a:lstStyle/>
          <a:p>
            <a:endParaRPr lang="fr-CA" altLang="fr-FR"/>
          </a:p>
        </p:txBody>
      </p:sp>
      <p:sp>
        <p:nvSpPr>
          <p:cNvPr id="10" name="Espace réservé du numéro de diapositive 9"/>
          <p:cNvSpPr>
            <a:spLocks noGrp="1"/>
          </p:cNvSpPr>
          <p:nvPr>
            <p:ph type="sldNum" sz="quarter" idx="12"/>
          </p:nvPr>
        </p:nvSpPr>
        <p:spPr/>
        <p:txBody>
          <a:bodyPr/>
          <a:lstStyle/>
          <a:p>
            <a:fld id="{8AF5A185-1DF3-434E-9112-CAF514F1D69C}" type="slidenum">
              <a:rPr lang="fr-CA" altLang="fr-FR" smtClean="0"/>
              <a:pPr/>
              <a:t>‹N°›</a:t>
            </a:fld>
            <a:endParaRPr lang="fr-CA" altLang="fr-FR"/>
          </a:p>
        </p:txBody>
      </p:sp>
    </p:spTree>
    <p:extLst>
      <p:ext uri="{BB962C8B-B14F-4D97-AF65-F5344CB8AC3E}">
        <p14:creationId xmlns:p14="http://schemas.microsoft.com/office/powerpoint/2010/main" val="15993063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endParaRPr lang="fr-CA"/>
          </a:p>
        </p:txBody>
      </p:sp>
      <p:sp>
        <p:nvSpPr>
          <p:cNvPr id="3" name="Espace réservé du texte 2"/>
          <p:cNvSpPr>
            <a:spLocks noGrp="1"/>
          </p:cNvSpPr>
          <p:nvPr>
            <p:ph type="body" idx="1"/>
          </p:nvPr>
        </p:nvSpPr>
        <p:spPr>
          <a:xfrm>
            <a:off x="457202" y="1151335"/>
            <a:ext cx="4040188" cy="479822"/>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fr-FR"/>
              <a:t>Modifiez les styles du texte du masque</a:t>
            </a:r>
          </a:p>
        </p:txBody>
      </p:sp>
      <p:sp>
        <p:nvSpPr>
          <p:cNvPr id="4" name="Espace réservé du contenu 3"/>
          <p:cNvSpPr>
            <a:spLocks noGrp="1"/>
          </p:cNvSpPr>
          <p:nvPr>
            <p:ph sz="half" idx="2"/>
          </p:nvPr>
        </p:nvSpPr>
        <p:spPr>
          <a:xfrm>
            <a:off x="457202" y="1631156"/>
            <a:ext cx="4040188" cy="2963466"/>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p:cNvSpPr>
            <a:spLocks noGrp="1"/>
          </p:cNvSpPr>
          <p:nvPr>
            <p:ph type="body" sz="quarter" idx="3"/>
          </p:nvPr>
        </p:nvSpPr>
        <p:spPr>
          <a:xfrm>
            <a:off x="4645029" y="1151335"/>
            <a:ext cx="4041775" cy="479822"/>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fr-FR"/>
              <a:t>Modifiez les styles du texte du masque</a:t>
            </a:r>
          </a:p>
        </p:txBody>
      </p:sp>
      <p:sp>
        <p:nvSpPr>
          <p:cNvPr id="6" name="Espace réservé du contenu 5"/>
          <p:cNvSpPr>
            <a:spLocks noGrp="1"/>
          </p:cNvSpPr>
          <p:nvPr>
            <p:ph sz="quarter" idx="4"/>
          </p:nvPr>
        </p:nvSpPr>
        <p:spPr>
          <a:xfrm>
            <a:off x="4645029" y="1631156"/>
            <a:ext cx="4041775" cy="2963466"/>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10" name="Espace réservé de la date 9"/>
          <p:cNvSpPr>
            <a:spLocks noGrp="1"/>
          </p:cNvSpPr>
          <p:nvPr>
            <p:ph type="dt" sz="half" idx="10"/>
          </p:nvPr>
        </p:nvSpPr>
        <p:spPr/>
        <p:txBody>
          <a:bodyPr/>
          <a:lstStyle/>
          <a:p>
            <a:endParaRPr lang="fr-CA" altLang="fr-FR"/>
          </a:p>
        </p:txBody>
      </p:sp>
      <p:sp>
        <p:nvSpPr>
          <p:cNvPr id="11" name="Espace réservé du pied de page 10"/>
          <p:cNvSpPr>
            <a:spLocks noGrp="1"/>
          </p:cNvSpPr>
          <p:nvPr>
            <p:ph type="ftr" sz="quarter" idx="11"/>
          </p:nvPr>
        </p:nvSpPr>
        <p:spPr/>
        <p:txBody>
          <a:bodyPr/>
          <a:lstStyle/>
          <a:p>
            <a:endParaRPr lang="fr-CA" altLang="fr-FR"/>
          </a:p>
        </p:txBody>
      </p:sp>
      <p:sp>
        <p:nvSpPr>
          <p:cNvPr id="12" name="Espace réservé du numéro de diapositive 11"/>
          <p:cNvSpPr>
            <a:spLocks noGrp="1"/>
          </p:cNvSpPr>
          <p:nvPr>
            <p:ph type="sldNum" sz="quarter" idx="12"/>
          </p:nvPr>
        </p:nvSpPr>
        <p:spPr/>
        <p:txBody>
          <a:bodyPr/>
          <a:lstStyle/>
          <a:p>
            <a:fld id="{636FA67B-C8A5-4D4B-8B43-AEDA2A0B87EE}" type="slidenum">
              <a:rPr lang="fr-CA" altLang="fr-FR" smtClean="0"/>
              <a:pPr/>
              <a:t>‹N°›</a:t>
            </a:fld>
            <a:endParaRPr lang="fr-CA" altLang="fr-FR"/>
          </a:p>
        </p:txBody>
      </p:sp>
    </p:spTree>
    <p:extLst>
      <p:ext uri="{BB962C8B-B14F-4D97-AF65-F5344CB8AC3E}">
        <p14:creationId xmlns:p14="http://schemas.microsoft.com/office/powerpoint/2010/main" val="13506003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6" name="Espace réservé de la date 5"/>
          <p:cNvSpPr>
            <a:spLocks noGrp="1"/>
          </p:cNvSpPr>
          <p:nvPr>
            <p:ph type="dt" sz="half" idx="10"/>
          </p:nvPr>
        </p:nvSpPr>
        <p:spPr/>
        <p:txBody>
          <a:bodyPr/>
          <a:lstStyle/>
          <a:p>
            <a:endParaRPr lang="fr-CA" altLang="fr-FR"/>
          </a:p>
        </p:txBody>
      </p:sp>
      <p:sp>
        <p:nvSpPr>
          <p:cNvPr id="7" name="Espace réservé du pied de page 6"/>
          <p:cNvSpPr>
            <a:spLocks noGrp="1"/>
          </p:cNvSpPr>
          <p:nvPr>
            <p:ph type="ftr" sz="quarter" idx="11"/>
          </p:nvPr>
        </p:nvSpPr>
        <p:spPr/>
        <p:txBody>
          <a:bodyPr/>
          <a:lstStyle/>
          <a:p>
            <a:endParaRPr lang="fr-CA" altLang="fr-FR"/>
          </a:p>
        </p:txBody>
      </p:sp>
      <p:sp>
        <p:nvSpPr>
          <p:cNvPr id="8" name="Espace réservé du numéro de diapositive 7"/>
          <p:cNvSpPr>
            <a:spLocks noGrp="1"/>
          </p:cNvSpPr>
          <p:nvPr>
            <p:ph type="sldNum" sz="quarter" idx="12"/>
          </p:nvPr>
        </p:nvSpPr>
        <p:spPr/>
        <p:txBody>
          <a:bodyPr/>
          <a:lstStyle/>
          <a:p>
            <a:fld id="{B4A3EE6E-780E-44DE-85ED-486C25F11ADA}" type="slidenum">
              <a:rPr lang="fr-CA" altLang="fr-FR" smtClean="0"/>
              <a:pPr/>
              <a:t>‹N°›</a:t>
            </a:fld>
            <a:endParaRPr lang="fr-CA" altLang="fr-FR"/>
          </a:p>
        </p:txBody>
      </p:sp>
    </p:spTree>
    <p:extLst>
      <p:ext uri="{BB962C8B-B14F-4D97-AF65-F5344CB8AC3E}">
        <p14:creationId xmlns:p14="http://schemas.microsoft.com/office/powerpoint/2010/main" val="28944728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Espace réservé de la date 4"/>
          <p:cNvSpPr>
            <a:spLocks noGrp="1"/>
          </p:cNvSpPr>
          <p:nvPr>
            <p:ph type="dt" sz="half" idx="10"/>
          </p:nvPr>
        </p:nvSpPr>
        <p:spPr/>
        <p:txBody>
          <a:bodyPr/>
          <a:lstStyle/>
          <a:p>
            <a:endParaRPr lang="fr-CA" altLang="fr-FR"/>
          </a:p>
        </p:txBody>
      </p:sp>
      <p:sp>
        <p:nvSpPr>
          <p:cNvPr id="6" name="Espace réservé du pied de page 5"/>
          <p:cNvSpPr>
            <a:spLocks noGrp="1"/>
          </p:cNvSpPr>
          <p:nvPr>
            <p:ph type="ftr" sz="quarter" idx="11"/>
          </p:nvPr>
        </p:nvSpPr>
        <p:spPr/>
        <p:txBody>
          <a:bodyPr/>
          <a:lstStyle/>
          <a:p>
            <a:endParaRPr lang="fr-CA" altLang="fr-FR"/>
          </a:p>
        </p:txBody>
      </p:sp>
      <p:sp>
        <p:nvSpPr>
          <p:cNvPr id="7" name="Espace réservé du numéro de diapositive 6"/>
          <p:cNvSpPr>
            <a:spLocks noGrp="1"/>
          </p:cNvSpPr>
          <p:nvPr>
            <p:ph type="sldNum" sz="quarter" idx="12"/>
          </p:nvPr>
        </p:nvSpPr>
        <p:spPr/>
        <p:txBody>
          <a:bodyPr/>
          <a:lstStyle/>
          <a:p>
            <a:fld id="{7F5C1BA8-6FB6-45DD-8F27-BBE038DC04B2}" type="slidenum">
              <a:rPr lang="fr-CA" altLang="fr-FR" smtClean="0"/>
              <a:pPr/>
              <a:t>‹N°›</a:t>
            </a:fld>
            <a:endParaRPr lang="fr-CA" altLang="fr-FR"/>
          </a:p>
        </p:txBody>
      </p:sp>
    </p:spTree>
    <p:extLst>
      <p:ext uri="{BB962C8B-B14F-4D97-AF65-F5344CB8AC3E}">
        <p14:creationId xmlns:p14="http://schemas.microsoft.com/office/powerpoint/2010/main" val="37995588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4" y="204787"/>
            <a:ext cx="3008313" cy="871538"/>
          </a:xfrm>
        </p:spPr>
        <p:txBody>
          <a:bodyPr anchor="b"/>
          <a:lstStyle>
            <a:lvl1pPr algn="l">
              <a:defRPr sz="2667" b="1"/>
            </a:lvl1pPr>
          </a:lstStyle>
          <a:p>
            <a:r>
              <a:rPr lang="fr-FR"/>
              <a:t>Modifiez le style du titre</a:t>
            </a:r>
            <a:endParaRPr lang="fr-CA"/>
          </a:p>
        </p:txBody>
      </p:sp>
      <p:sp>
        <p:nvSpPr>
          <p:cNvPr id="3" name="Espace réservé du contenu 2"/>
          <p:cNvSpPr>
            <a:spLocks noGrp="1"/>
          </p:cNvSpPr>
          <p:nvPr>
            <p:ph idx="1"/>
          </p:nvPr>
        </p:nvSpPr>
        <p:spPr>
          <a:xfrm>
            <a:off x="3575051" y="204792"/>
            <a:ext cx="5111751" cy="4389835"/>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p:cNvSpPr>
            <a:spLocks noGrp="1"/>
          </p:cNvSpPr>
          <p:nvPr>
            <p:ph type="body" sz="half" idx="2"/>
          </p:nvPr>
        </p:nvSpPr>
        <p:spPr>
          <a:xfrm>
            <a:off x="457204" y="1076328"/>
            <a:ext cx="3008313" cy="3518297"/>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fr-FR"/>
              <a:t>Modifiez les styles du texte du masque</a:t>
            </a:r>
          </a:p>
        </p:txBody>
      </p:sp>
      <p:sp>
        <p:nvSpPr>
          <p:cNvPr id="8" name="Espace réservé de la date 7"/>
          <p:cNvSpPr>
            <a:spLocks noGrp="1"/>
          </p:cNvSpPr>
          <p:nvPr>
            <p:ph type="dt" sz="half" idx="10"/>
          </p:nvPr>
        </p:nvSpPr>
        <p:spPr/>
        <p:txBody>
          <a:bodyPr/>
          <a:lstStyle/>
          <a:p>
            <a:endParaRPr lang="fr-CA" altLang="fr-FR"/>
          </a:p>
        </p:txBody>
      </p:sp>
      <p:sp>
        <p:nvSpPr>
          <p:cNvPr id="9" name="Espace réservé du pied de page 8"/>
          <p:cNvSpPr>
            <a:spLocks noGrp="1"/>
          </p:cNvSpPr>
          <p:nvPr>
            <p:ph type="ftr" sz="quarter" idx="11"/>
          </p:nvPr>
        </p:nvSpPr>
        <p:spPr/>
        <p:txBody>
          <a:bodyPr/>
          <a:lstStyle/>
          <a:p>
            <a:endParaRPr lang="fr-CA" altLang="fr-FR"/>
          </a:p>
        </p:txBody>
      </p:sp>
      <p:sp>
        <p:nvSpPr>
          <p:cNvPr id="10" name="Espace réservé du numéro de diapositive 9"/>
          <p:cNvSpPr>
            <a:spLocks noGrp="1"/>
          </p:cNvSpPr>
          <p:nvPr>
            <p:ph type="sldNum" sz="quarter" idx="12"/>
          </p:nvPr>
        </p:nvSpPr>
        <p:spPr/>
        <p:txBody>
          <a:bodyPr/>
          <a:lstStyle/>
          <a:p>
            <a:fld id="{5633E79B-1901-475D-8B61-CD23303DD4A3}" type="slidenum">
              <a:rPr lang="fr-CA" altLang="fr-FR" smtClean="0"/>
              <a:pPr/>
              <a:t>‹N°›</a:t>
            </a:fld>
            <a:endParaRPr lang="fr-CA" altLang="fr-FR"/>
          </a:p>
        </p:txBody>
      </p:sp>
    </p:spTree>
    <p:extLst>
      <p:ext uri="{BB962C8B-B14F-4D97-AF65-F5344CB8AC3E}">
        <p14:creationId xmlns:p14="http://schemas.microsoft.com/office/powerpoint/2010/main" val="22788858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67544" y="3600450"/>
            <a:ext cx="8219256" cy="425054"/>
          </a:xfrm>
        </p:spPr>
        <p:txBody>
          <a:bodyPr anchor="b"/>
          <a:lstStyle>
            <a:lvl1pPr algn="l">
              <a:defRPr sz="2667" b="1"/>
            </a:lvl1pPr>
          </a:lstStyle>
          <a:p>
            <a:r>
              <a:rPr lang="fr-FR"/>
              <a:t>Modifiez le style du titre</a:t>
            </a:r>
            <a:endParaRPr lang="fr-CA" dirty="0"/>
          </a:p>
        </p:txBody>
      </p:sp>
      <p:sp>
        <p:nvSpPr>
          <p:cNvPr id="3" name="Espace réservé pour une image  2"/>
          <p:cNvSpPr>
            <a:spLocks noGrp="1"/>
          </p:cNvSpPr>
          <p:nvPr>
            <p:ph type="pic" idx="1"/>
          </p:nvPr>
        </p:nvSpPr>
        <p:spPr>
          <a:xfrm>
            <a:off x="467544" y="459581"/>
            <a:ext cx="8219256" cy="30861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fr-FR"/>
              <a:t>Cliquez sur l'icône pour ajouter une image</a:t>
            </a:r>
            <a:endParaRPr lang="fr-CA"/>
          </a:p>
        </p:txBody>
      </p:sp>
      <p:sp>
        <p:nvSpPr>
          <p:cNvPr id="4" name="Espace réservé du texte 3"/>
          <p:cNvSpPr>
            <a:spLocks noGrp="1"/>
          </p:cNvSpPr>
          <p:nvPr>
            <p:ph type="body" sz="half" idx="2"/>
          </p:nvPr>
        </p:nvSpPr>
        <p:spPr>
          <a:xfrm>
            <a:off x="467544" y="4025507"/>
            <a:ext cx="8219256" cy="603647"/>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fr-FR"/>
              <a:t>Modifiez les styles du texte du masque</a:t>
            </a:r>
          </a:p>
        </p:txBody>
      </p:sp>
      <p:sp>
        <p:nvSpPr>
          <p:cNvPr id="8" name="Espace réservé de la date 7"/>
          <p:cNvSpPr>
            <a:spLocks noGrp="1"/>
          </p:cNvSpPr>
          <p:nvPr>
            <p:ph type="dt" sz="half" idx="10"/>
          </p:nvPr>
        </p:nvSpPr>
        <p:spPr/>
        <p:txBody>
          <a:bodyPr/>
          <a:lstStyle/>
          <a:p>
            <a:endParaRPr lang="fr-CA" altLang="fr-FR"/>
          </a:p>
        </p:txBody>
      </p:sp>
      <p:sp>
        <p:nvSpPr>
          <p:cNvPr id="9" name="Espace réservé du pied de page 8"/>
          <p:cNvSpPr>
            <a:spLocks noGrp="1"/>
          </p:cNvSpPr>
          <p:nvPr>
            <p:ph type="ftr" sz="quarter" idx="11"/>
          </p:nvPr>
        </p:nvSpPr>
        <p:spPr/>
        <p:txBody>
          <a:bodyPr/>
          <a:lstStyle/>
          <a:p>
            <a:endParaRPr lang="fr-CA" altLang="fr-FR"/>
          </a:p>
        </p:txBody>
      </p:sp>
      <p:sp>
        <p:nvSpPr>
          <p:cNvPr id="10" name="Espace réservé du numéro de diapositive 9"/>
          <p:cNvSpPr>
            <a:spLocks noGrp="1"/>
          </p:cNvSpPr>
          <p:nvPr>
            <p:ph type="sldNum" sz="quarter" idx="12"/>
          </p:nvPr>
        </p:nvSpPr>
        <p:spPr/>
        <p:txBody>
          <a:bodyPr/>
          <a:lstStyle/>
          <a:p>
            <a:fld id="{83D577AA-C947-4EA1-A649-C6F59130BA2F}" type="slidenum">
              <a:rPr lang="fr-CA" altLang="fr-FR" smtClean="0"/>
              <a:pPr/>
              <a:t>‹N°›</a:t>
            </a:fld>
            <a:endParaRPr lang="fr-CA" altLang="fr-FR"/>
          </a:p>
        </p:txBody>
      </p:sp>
    </p:spTree>
    <p:extLst>
      <p:ext uri="{BB962C8B-B14F-4D97-AF65-F5344CB8AC3E}">
        <p14:creationId xmlns:p14="http://schemas.microsoft.com/office/powerpoint/2010/main" val="179784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p:cNvSpPr>
            <a:spLocks noGrp="1"/>
          </p:cNvSpPr>
          <p:nvPr>
            <p:ph type="dt" sz="half" idx="10"/>
          </p:nvPr>
        </p:nvSpPr>
        <p:spPr/>
        <p:txBody>
          <a:bodyPr/>
          <a:lstStyle/>
          <a:p>
            <a:endParaRPr lang="fr-CA" altLang="fr-FR"/>
          </a:p>
        </p:txBody>
      </p:sp>
      <p:sp>
        <p:nvSpPr>
          <p:cNvPr id="8" name="Espace réservé du pied de page 7"/>
          <p:cNvSpPr>
            <a:spLocks noGrp="1"/>
          </p:cNvSpPr>
          <p:nvPr>
            <p:ph type="ftr" sz="quarter" idx="11"/>
          </p:nvPr>
        </p:nvSpPr>
        <p:spPr/>
        <p:txBody>
          <a:bodyPr/>
          <a:lstStyle/>
          <a:p>
            <a:endParaRPr lang="fr-CA" altLang="fr-FR"/>
          </a:p>
        </p:txBody>
      </p:sp>
      <p:sp>
        <p:nvSpPr>
          <p:cNvPr id="9" name="Espace réservé du numéro de diapositive 8"/>
          <p:cNvSpPr>
            <a:spLocks noGrp="1"/>
          </p:cNvSpPr>
          <p:nvPr>
            <p:ph type="sldNum" sz="quarter" idx="12"/>
          </p:nvPr>
        </p:nvSpPr>
        <p:spPr/>
        <p:txBody>
          <a:bodyPr/>
          <a:lstStyle/>
          <a:p>
            <a:fld id="{9859AD0F-158D-40E0-8B66-455A7A0AF5AB}" type="slidenum">
              <a:rPr lang="fr-CA" altLang="fr-FR" smtClean="0"/>
              <a:pPr/>
              <a:t>‹N°›</a:t>
            </a:fld>
            <a:endParaRPr lang="fr-CA" altLang="fr-FR"/>
          </a:p>
        </p:txBody>
      </p:sp>
    </p:spTree>
    <p:extLst>
      <p:ext uri="{BB962C8B-B14F-4D97-AF65-F5344CB8AC3E}">
        <p14:creationId xmlns:p14="http://schemas.microsoft.com/office/powerpoint/2010/main" val="349482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05979"/>
            <a:ext cx="2057400" cy="4388644"/>
          </a:xfrm>
        </p:spPr>
        <p:txBody>
          <a:bodyPr vert="eaVert"/>
          <a:lstStyle/>
          <a:p>
            <a:r>
              <a:rPr lang="fr-FR"/>
              <a:t>Modifiez le style du titre</a:t>
            </a:r>
            <a:endParaRPr lang="fr-CA"/>
          </a:p>
        </p:txBody>
      </p:sp>
      <p:sp>
        <p:nvSpPr>
          <p:cNvPr id="3" name="Espace réservé du texte vertical 2"/>
          <p:cNvSpPr>
            <a:spLocks noGrp="1"/>
          </p:cNvSpPr>
          <p:nvPr>
            <p:ph type="body" orient="vert" idx="1"/>
          </p:nvPr>
        </p:nvSpPr>
        <p:spPr>
          <a:xfrm>
            <a:off x="457200" y="205979"/>
            <a:ext cx="6019800" cy="4388644"/>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p:cNvSpPr>
            <a:spLocks noGrp="1"/>
          </p:cNvSpPr>
          <p:nvPr>
            <p:ph type="dt" sz="half" idx="10"/>
          </p:nvPr>
        </p:nvSpPr>
        <p:spPr/>
        <p:txBody>
          <a:bodyPr/>
          <a:lstStyle/>
          <a:p>
            <a:endParaRPr lang="fr-CA" altLang="fr-FR"/>
          </a:p>
        </p:txBody>
      </p:sp>
      <p:sp>
        <p:nvSpPr>
          <p:cNvPr id="8" name="Espace réservé du pied de page 7"/>
          <p:cNvSpPr>
            <a:spLocks noGrp="1"/>
          </p:cNvSpPr>
          <p:nvPr>
            <p:ph type="ftr" sz="quarter" idx="11"/>
          </p:nvPr>
        </p:nvSpPr>
        <p:spPr/>
        <p:txBody>
          <a:bodyPr/>
          <a:lstStyle/>
          <a:p>
            <a:endParaRPr lang="fr-CA" altLang="fr-FR"/>
          </a:p>
        </p:txBody>
      </p:sp>
      <p:sp>
        <p:nvSpPr>
          <p:cNvPr id="9" name="Espace réservé du numéro de diapositive 8"/>
          <p:cNvSpPr>
            <a:spLocks noGrp="1"/>
          </p:cNvSpPr>
          <p:nvPr>
            <p:ph type="sldNum" sz="quarter" idx="12"/>
          </p:nvPr>
        </p:nvSpPr>
        <p:spPr/>
        <p:txBody>
          <a:bodyPr/>
          <a:lstStyle/>
          <a:p>
            <a:fld id="{EABE7F54-8C79-4310-BDBB-2F72EDBCAA61}" type="slidenum">
              <a:rPr lang="fr-CA" altLang="fr-FR" smtClean="0"/>
              <a:pPr/>
              <a:t>‹N°›</a:t>
            </a:fld>
            <a:endParaRPr lang="fr-CA" altLang="fr-FR"/>
          </a:p>
        </p:txBody>
      </p:sp>
    </p:spTree>
    <p:extLst>
      <p:ext uri="{BB962C8B-B14F-4D97-AF65-F5344CB8AC3E}">
        <p14:creationId xmlns:p14="http://schemas.microsoft.com/office/powerpoint/2010/main" val="17147477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369804" y="205979"/>
            <a:ext cx="7316997" cy="857250"/>
          </a:xfrm>
          <a:prstGeom prst="rect">
            <a:avLst/>
          </a:prstGeom>
          <a:solidFill>
            <a:schemeClr val="accent2"/>
          </a:solidFill>
        </p:spPr>
        <p:txBody>
          <a:bodyPr vert="horz" lIns="91440" tIns="45720" rIns="91440" bIns="45720" numCol="1" rtlCol="0" anchor="ctr">
            <a:normAutofit/>
          </a:bodyPr>
          <a:lstStyle/>
          <a:p>
            <a:r>
              <a:rPr lang="fr-FR" dirty="0"/>
              <a:t>Modifiez le style du titre</a:t>
            </a:r>
            <a:endParaRPr lang="fr-CA" dirty="0"/>
          </a:p>
        </p:txBody>
      </p:sp>
      <p:sp>
        <p:nvSpPr>
          <p:cNvPr id="3" name="Espace réservé du texte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4" name="Espace réservé de la date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fr-CA" altLang="fr-FR"/>
          </a:p>
        </p:txBody>
      </p:sp>
      <p:sp>
        <p:nvSpPr>
          <p:cNvPr id="10" name="Rectangle 9"/>
          <p:cNvSpPr/>
          <p:nvPr/>
        </p:nvSpPr>
        <p:spPr>
          <a:xfrm>
            <a:off x="457201" y="205978"/>
            <a:ext cx="912603" cy="856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2400"/>
          </a:p>
        </p:txBody>
      </p:sp>
      <p:sp>
        <p:nvSpPr>
          <p:cNvPr id="5" name="Espace réservé du pied de page 4"/>
          <p:cNvSpPr>
            <a:spLocks noGrp="1"/>
          </p:cNvSpPr>
          <p:nvPr>
            <p:ph type="ftr" sz="quarter" idx="3"/>
          </p:nvPr>
        </p:nvSpPr>
        <p:spPr>
          <a:xfrm>
            <a:off x="3458547" y="4767263"/>
            <a:ext cx="2226908" cy="273844"/>
          </a:xfrm>
          <a:prstGeom prst="rect">
            <a:avLst/>
          </a:prstGeom>
        </p:spPr>
        <p:txBody>
          <a:bodyPr vert="horz" lIns="91440" tIns="45720" rIns="91440" bIns="45720" rtlCol="0" anchor="ctr"/>
          <a:lstStyle>
            <a:lvl1pPr algn="ctr">
              <a:defRPr sz="1867">
                <a:solidFill>
                  <a:schemeClr val="bg2"/>
                </a:solidFill>
                <a:latin typeface="+mj-lt"/>
              </a:defRPr>
            </a:lvl1pPr>
          </a:lstStyle>
          <a:p>
            <a:endParaRPr lang="fr-CA" altLang="fr-FR"/>
          </a:p>
        </p:txBody>
      </p:sp>
      <p:sp>
        <p:nvSpPr>
          <p:cNvPr id="8" name="Espace réservé du numéro de diapositive 7"/>
          <p:cNvSpPr>
            <a:spLocks noGrp="1"/>
          </p:cNvSpPr>
          <p:nvPr>
            <p:ph type="sldNum" sz="quarter" idx="4"/>
          </p:nvPr>
        </p:nvSpPr>
        <p:spPr>
          <a:xfrm>
            <a:off x="8686800" y="4682378"/>
            <a:ext cx="360000" cy="360000"/>
          </a:xfrm>
          <a:prstGeom prst="rect">
            <a:avLst/>
          </a:prstGeom>
          <a:solidFill>
            <a:schemeClr val="accent2"/>
          </a:solidFill>
        </p:spPr>
        <p:txBody>
          <a:bodyPr vert="horz" lIns="91440" tIns="45720" rIns="91440" bIns="45720" rtlCol="0" anchor="ctr"/>
          <a:lstStyle>
            <a:lvl1pPr algn="ctr">
              <a:defRPr sz="1600">
                <a:solidFill>
                  <a:schemeClr val="accent4"/>
                </a:solidFill>
              </a:defRPr>
            </a:lvl1pPr>
          </a:lstStyle>
          <a:p>
            <a:fld id="{ABE83208-3DFA-4308-B1B9-A752AA1E1234}" type="slidenum">
              <a:rPr lang="fr-CA" altLang="fr-FR" smtClean="0"/>
              <a:pPr/>
              <a:t>‹N°›</a:t>
            </a:fld>
            <a:endParaRPr lang="fr-CA" altLang="fr-FR"/>
          </a:p>
        </p:txBody>
      </p:sp>
      <p:pic>
        <p:nvPicPr>
          <p:cNvPr id="1026"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6891" y="279488"/>
            <a:ext cx="793220" cy="7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457201" y="205978"/>
            <a:ext cx="912603" cy="856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2400"/>
          </a:p>
        </p:txBody>
      </p:sp>
      <p:pic>
        <p:nvPicPr>
          <p:cNvPr id="11"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6891" y="279488"/>
            <a:ext cx="793220" cy="7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77008120"/>
      </p:ext>
    </p:extLst>
  </p:cSld>
  <p:clrMap bg1="dk1" tx1="lt1" bg2="dk2" tx2="lt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mc:AlternateContent xmlns:mc="http://schemas.openxmlformats.org/markup-compatibility/2006" xmlns:p14="http://schemas.microsoft.com/office/powerpoint/2010/main">
    <mc:Choice Requires="p14">
      <p:transition p14:dur="10"/>
    </mc:Choice>
    <mc:Fallback xmlns="">
      <p:transition/>
    </mc:Fallback>
  </mc:AlternateContent>
  <p:hf sldNum="0" hdr="0" ftr="0" dt="0"/>
  <p:txStyles>
    <p:titleStyle>
      <a:lvl1pPr algn="l" defTabSz="1219170" rtl="0" eaLnBrk="1" latinLnBrk="0" hangingPunct="1">
        <a:spcBef>
          <a:spcPct val="0"/>
        </a:spcBef>
        <a:buNone/>
        <a:defRPr sz="5867" kern="1200">
          <a:solidFill>
            <a:schemeClr val="accent4"/>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accent3"/>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accent2"/>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accent3"/>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accent3"/>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accent3"/>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4.jpg"/><Relationship Id="rId4"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3" Type="http://schemas.openxmlformats.org/officeDocument/2006/relationships/audio" Target="../media/media1.mp3"/><Relationship Id="rId2" Type="http://schemas.microsoft.com/office/2007/relationships/media" Target="../media/media1.mp3"/><Relationship Id="rId1" Type="http://schemas.openxmlformats.org/officeDocument/2006/relationships/tags" Target="../tags/tag8.xml"/><Relationship Id="rId6" Type="http://schemas.openxmlformats.org/officeDocument/2006/relationships/image" Target="../media/image5.png"/><Relationship Id="rId5" Type="http://schemas.openxmlformats.org/officeDocument/2006/relationships/slideLayout" Target="../slideLayouts/slideLayout6.xml"/><Relationship Id="rId4" Type="http://schemas.openxmlformats.org/officeDocument/2006/relationships/tags" Target="../tags/tag9.xml"/></Relationships>
</file>

<file path=ppt/slides/_rels/slide5.xml.rels><?xml version="1.0" encoding="UTF-8" standalone="yes"?>
<Relationships xmlns="http://schemas.openxmlformats.org/package/2006/relationships"><Relationship Id="rId3" Type="http://schemas.openxmlformats.org/officeDocument/2006/relationships/video" Target="../media/media2.mov"/><Relationship Id="rId2" Type="http://schemas.microsoft.com/office/2007/relationships/media" Target="../media/media2.mov"/><Relationship Id="rId1" Type="http://schemas.openxmlformats.org/officeDocument/2006/relationships/tags" Target="../tags/tag10.xml"/><Relationship Id="rId6" Type="http://schemas.openxmlformats.org/officeDocument/2006/relationships/image" Target="../media/image6.png"/><Relationship Id="rId5" Type="http://schemas.openxmlformats.org/officeDocument/2006/relationships/slideLayout" Target="../slideLayouts/slideLayout2.xml"/><Relationship Id="rId4" Type="http://schemas.openxmlformats.org/officeDocument/2006/relationships/tags" Target="../tags/tag1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xml"/><Relationship Id="rId1" Type="http://schemas.openxmlformats.org/officeDocument/2006/relationships/tags" Target="../tags/tag12.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tags" Target="../tags/tag18.xml"/><Relationship Id="rId7" Type="http://schemas.openxmlformats.org/officeDocument/2006/relationships/image" Target="../media/image8.jp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7.jpg"/><Relationship Id="rId5" Type="http://schemas.openxmlformats.org/officeDocument/2006/relationships/slideLayout" Target="../slideLayouts/slideLayout9.xml"/><Relationship Id="rId4" Type="http://schemas.openxmlformats.org/officeDocument/2006/relationships/tags" Target="../tags/tag19.xml"/></Relationships>
</file>

<file path=ppt/slides/_rels/slide9.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tags" Target="../tags/tag22.xml"/><Relationship Id="rId7" Type="http://schemas.openxmlformats.org/officeDocument/2006/relationships/image" Target="../media/image9.jp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slideLayout" Target="../slideLayouts/slideLayout6.xml"/><Relationship Id="rId5" Type="http://schemas.openxmlformats.org/officeDocument/2006/relationships/tags" Target="../tags/tag24.xml"/><Relationship Id="rId10" Type="http://schemas.openxmlformats.org/officeDocument/2006/relationships/image" Target="../media/image12.jpeg"/><Relationship Id="rId4" Type="http://schemas.openxmlformats.org/officeDocument/2006/relationships/tags" Target="../tags/tag23.xml"/><Relationship Id="rId9"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image" Target="../media/image13.jpg"/><Relationship Id="rId4"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14.jpg"/><Relationship Id="rId5" Type="http://schemas.openxmlformats.org/officeDocument/2006/relationships/notesSlide" Target="../notesSlides/notesSlide2.xml"/><Relationship Id="rId4"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image" Target="../media/image18.jpg"/><Relationship Id="rId5" Type="http://schemas.openxmlformats.org/officeDocument/2006/relationships/image" Target="../media/image17.jpeg"/><Relationship Id="rId4"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image" Target="../media/image21.jpg"/><Relationship Id="rId4"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 Id="rId5" Type="http://schemas.openxmlformats.org/officeDocument/2006/relationships/image" Target="../media/image22.jpg"/><Relationship Id="rId4"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tags" Target="../tags/tag46.xml"/><Relationship Id="rId5" Type="http://schemas.openxmlformats.org/officeDocument/2006/relationships/image" Target="../media/image23.jpg"/><Relationship Id="rId4"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tags" Target="../tags/tag51.xml"/><Relationship Id="rId7" Type="http://schemas.openxmlformats.org/officeDocument/2006/relationships/image" Target="../media/image24.jpg"/><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slideLayout" Target="../slideLayouts/slideLayout5.xml"/><Relationship Id="rId5" Type="http://schemas.openxmlformats.org/officeDocument/2006/relationships/tags" Target="../tags/tag53.xml"/><Relationship Id="rId4" Type="http://schemas.openxmlformats.org/officeDocument/2006/relationships/tags" Target="../tags/tag52.xml"/></Relationships>
</file>

<file path=ppt/slides/_rels/slide19.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tags" Target="../tags/tag59.xml"/><Relationship Id="rId7" Type="http://schemas.openxmlformats.org/officeDocument/2006/relationships/image" Target="../media/image28.jpg"/><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slideLayout" Target="../slideLayouts/slideLayout5.xml"/><Relationship Id="rId5" Type="http://schemas.openxmlformats.org/officeDocument/2006/relationships/tags" Target="../tags/tag61.xml"/><Relationship Id="rId4" Type="http://schemas.openxmlformats.org/officeDocument/2006/relationships/tags" Target="../tags/tag60.xml"/></Relationships>
</file>

<file path=ppt/slides/_rels/slide21.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tags" Target="../tags/tag64.xml"/><Relationship Id="rId7" Type="http://schemas.openxmlformats.org/officeDocument/2006/relationships/image" Target="../media/image30.jpg"/><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slideLayout" Target="../slideLayouts/slideLayout5.xml"/><Relationship Id="rId5" Type="http://schemas.openxmlformats.org/officeDocument/2006/relationships/tags" Target="../tags/tag66.xml"/><Relationship Id="rId4" Type="http://schemas.openxmlformats.org/officeDocument/2006/relationships/tags" Target="../tags/tag65.xml"/></Relationships>
</file>

<file path=ppt/slides/_rels/slide22.xml.rels><?xml version="1.0" encoding="UTF-8" standalone="yes"?>
<Relationships xmlns="http://schemas.openxmlformats.org/package/2006/relationships"><Relationship Id="rId8" Type="http://schemas.openxmlformats.org/officeDocument/2006/relationships/image" Target="../media/image33.jpg"/><Relationship Id="rId3" Type="http://schemas.openxmlformats.org/officeDocument/2006/relationships/tags" Target="../tags/tag69.xml"/><Relationship Id="rId7" Type="http://schemas.openxmlformats.org/officeDocument/2006/relationships/image" Target="../media/image32.jpg"/><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slideLayout" Target="../slideLayouts/slideLayout5.xml"/><Relationship Id="rId5" Type="http://schemas.openxmlformats.org/officeDocument/2006/relationships/tags" Target="../tags/tag71.xml"/><Relationship Id="rId4" Type="http://schemas.openxmlformats.org/officeDocument/2006/relationships/tags" Target="../tags/tag70.xml"/></Relationships>
</file>

<file path=ppt/slides/_rels/slide23.xml.rels><?xml version="1.0" encoding="UTF-8" standalone="yes"?>
<Relationships xmlns="http://schemas.openxmlformats.org/package/2006/relationships"><Relationship Id="rId8" Type="http://schemas.openxmlformats.org/officeDocument/2006/relationships/image" Target="../media/image35.jpg"/><Relationship Id="rId3" Type="http://schemas.openxmlformats.org/officeDocument/2006/relationships/tags" Target="../tags/tag74.xml"/><Relationship Id="rId7" Type="http://schemas.openxmlformats.org/officeDocument/2006/relationships/image" Target="../media/image34.jpeg"/><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slideLayout" Target="../slideLayouts/slideLayout5.xml"/><Relationship Id="rId5" Type="http://schemas.openxmlformats.org/officeDocument/2006/relationships/tags" Target="../tags/tag76.xml"/><Relationship Id="rId4" Type="http://schemas.openxmlformats.org/officeDocument/2006/relationships/tags" Target="../tags/tag75.xml"/></Relationships>
</file>

<file path=ppt/slides/_rels/slide24.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tags" Target="../tags/tag79.xml"/><Relationship Id="rId7" Type="http://schemas.openxmlformats.org/officeDocument/2006/relationships/image" Target="../media/image36.jpg"/><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slideLayout" Target="../slideLayouts/slideLayout5.xml"/><Relationship Id="rId5" Type="http://schemas.openxmlformats.org/officeDocument/2006/relationships/tags" Target="../tags/tag81.xml"/><Relationship Id="rId4" Type="http://schemas.openxmlformats.org/officeDocument/2006/relationships/tags" Target="../tags/tag80.xml"/></Relationships>
</file>

<file path=ppt/slides/_rels/slide25.xml.rels><?xml version="1.0" encoding="UTF-8" standalone="yes"?>
<Relationships xmlns="http://schemas.openxmlformats.org/package/2006/relationships"><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image" Target="../media/image41.jpg"/><Relationship Id="rId5" Type="http://schemas.openxmlformats.org/officeDocument/2006/relationships/image" Target="../media/image40.jpg"/><Relationship Id="rId4"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tags" Target="../tags/tag90.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image" Target="../media/image43.jpeg"/><Relationship Id="rId5" Type="http://schemas.openxmlformats.org/officeDocument/2006/relationships/image" Target="../media/image42.jpg"/><Relationship Id="rId4"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tags" Target="../tags/tag91.xml"/><Relationship Id="rId6" Type="http://schemas.openxmlformats.org/officeDocument/2006/relationships/image" Target="../media/image45.jpg"/><Relationship Id="rId5" Type="http://schemas.openxmlformats.org/officeDocument/2006/relationships/image" Target="../media/image44.jpg"/><Relationship Id="rId4"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tags" Target="../tags/tag96.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image" Target="../media/image47.jpg"/><Relationship Id="rId5" Type="http://schemas.openxmlformats.org/officeDocument/2006/relationships/image" Target="../media/image46.jpg"/><Relationship Id="rId4"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tags" Target="../tags/tag99.xml"/><Relationship Id="rId7" Type="http://schemas.openxmlformats.org/officeDocument/2006/relationships/image" Target="../media/image49.jpg"/><Relationship Id="rId2" Type="http://schemas.openxmlformats.org/officeDocument/2006/relationships/tags" Target="../tags/tag98.xml"/><Relationship Id="rId1" Type="http://schemas.openxmlformats.org/officeDocument/2006/relationships/tags" Target="../tags/tag97.xml"/><Relationship Id="rId6" Type="http://schemas.openxmlformats.org/officeDocument/2006/relationships/image" Target="../media/image48.jpg"/><Relationship Id="rId5" Type="http://schemas.openxmlformats.org/officeDocument/2006/relationships/slideLayout" Target="../slideLayouts/slideLayout4.xml"/><Relationship Id="rId4" Type="http://schemas.openxmlformats.org/officeDocument/2006/relationships/tags" Target="../tags/tag100.xml"/><Relationship Id="rId9" Type="http://schemas.microsoft.com/office/2007/relationships/hdphoto" Target="../media/hdphoto1.wdp"/></Relationships>
</file>

<file path=ppt/slides/_rels/slide31.xml.rels><?xml version="1.0" encoding="UTF-8" standalone="yes"?>
<Relationships xmlns="http://schemas.openxmlformats.org/package/2006/relationships"><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tags" Target="../tags/tag101.xml"/><Relationship Id="rId6" Type="http://schemas.openxmlformats.org/officeDocument/2006/relationships/image" Target="../media/image52.jpeg"/><Relationship Id="rId5" Type="http://schemas.openxmlformats.org/officeDocument/2006/relationships/image" Target="../media/image51.jpg"/><Relationship Id="rId4"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tags" Target="../tags/tag106.xml"/><Relationship Id="rId2" Type="http://schemas.openxmlformats.org/officeDocument/2006/relationships/tags" Target="../tags/tag105.xml"/><Relationship Id="rId1" Type="http://schemas.openxmlformats.org/officeDocument/2006/relationships/tags" Target="../tags/tag104.xml"/><Relationship Id="rId6" Type="http://schemas.openxmlformats.org/officeDocument/2006/relationships/image" Target="../media/image54.jpg"/><Relationship Id="rId5" Type="http://schemas.openxmlformats.org/officeDocument/2006/relationships/image" Target="../media/image53.jpg"/><Relationship Id="rId4"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image" Target="../media/image56.jpg"/><Relationship Id="rId5" Type="http://schemas.openxmlformats.org/officeDocument/2006/relationships/image" Target="../media/image55.jpg"/><Relationship Id="rId4"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tags" Target="../tags/tag112.xml"/><Relationship Id="rId2" Type="http://schemas.openxmlformats.org/officeDocument/2006/relationships/tags" Target="../tags/tag111.xml"/><Relationship Id="rId1" Type="http://schemas.openxmlformats.org/officeDocument/2006/relationships/tags" Target="../tags/tag110.xml"/><Relationship Id="rId6" Type="http://schemas.openxmlformats.org/officeDocument/2006/relationships/image" Target="../media/image58.jpg"/><Relationship Id="rId5" Type="http://schemas.openxmlformats.org/officeDocument/2006/relationships/image" Target="../media/image57.jpeg"/><Relationship Id="rId4"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image" Target="../media/image60.jpg"/><Relationship Id="rId5" Type="http://schemas.openxmlformats.org/officeDocument/2006/relationships/image" Target="../media/image59.jpg"/><Relationship Id="rId4"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tags" Target="../tags/tag118.xml"/><Relationship Id="rId2" Type="http://schemas.openxmlformats.org/officeDocument/2006/relationships/tags" Target="../tags/tag117.xml"/><Relationship Id="rId1" Type="http://schemas.openxmlformats.org/officeDocument/2006/relationships/tags" Target="../tags/tag116.xml"/><Relationship Id="rId6" Type="http://schemas.openxmlformats.org/officeDocument/2006/relationships/image" Target="../media/image62.jpg"/><Relationship Id="rId5" Type="http://schemas.openxmlformats.org/officeDocument/2006/relationships/image" Target="../media/image61.jpg"/><Relationship Id="rId4"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tags" Target="../tags/tag121.xml"/><Relationship Id="rId2" Type="http://schemas.openxmlformats.org/officeDocument/2006/relationships/tags" Target="../tags/tag120.xml"/><Relationship Id="rId1" Type="http://schemas.openxmlformats.org/officeDocument/2006/relationships/tags" Target="../tags/tag119.xml"/><Relationship Id="rId6" Type="http://schemas.openxmlformats.org/officeDocument/2006/relationships/image" Target="../media/image64.jpg"/><Relationship Id="rId5" Type="http://schemas.openxmlformats.org/officeDocument/2006/relationships/image" Target="../media/image63.jpg"/><Relationship Id="rId4"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custDataLst>
              <p:tags r:id="rId1"/>
            </p:custDataLst>
          </p:nvPr>
        </p:nvSpPr>
        <p:spPr/>
        <p:txBody>
          <a:bodyPr/>
          <a:lstStyle/>
          <a:p>
            <a:r>
              <a:rPr lang="fr-CA" altLang="fr-FR" dirty="0"/>
              <a:t>Souvenirs</a:t>
            </a:r>
          </a:p>
        </p:txBody>
      </p:sp>
      <p:sp>
        <p:nvSpPr>
          <p:cNvPr id="8" name="Sous-titre 7"/>
          <p:cNvSpPr>
            <a:spLocks noGrp="1"/>
          </p:cNvSpPr>
          <p:nvPr>
            <p:ph type="subTitle" idx="1"/>
            <p:custDataLst>
              <p:tags r:id="rId2"/>
            </p:custDataLst>
          </p:nvPr>
        </p:nvSpPr>
        <p:spPr/>
        <p:txBody>
          <a:bodyPr/>
          <a:lstStyle/>
          <a:p>
            <a:r>
              <a:rPr lang="fr-CA" dirty="0"/>
              <a:t>Moments marquants</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p:cNvSpPr>
            <a:spLocks noGrp="1"/>
          </p:cNvSpPr>
          <p:nvPr>
            <p:ph type="title"/>
            <p:custDataLst>
              <p:tags r:id="rId1"/>
            </p:custDataLst>
          </p:nvPr>
        </p:nvSpPr>
        <p:spPr/>
        <p:txBody>
          <a:bodyPr>
            <a:normAutofit fontScale="90000"/>
          </a:bodyPr>
          <a:lstStyle/>
          <a:p>
            <a:r>
              <a:rPr lang="fr-CA" dirty="0"/>
              <a:t>La machine à écrire</a:t>
            </a:r>
          </a:p>
        </p:txBody>
      </p:sp>
      <p:pic>
        <p:nvPicPr>
          <p:cNvPr id="11" name="Dactylo"/>
          <p:cNvPicPr>
            <a:picLocks noGrp="1" noChangeAspect="1"/>
          </p:cNvPicPr>
          <p:nvPr>
            <p:ph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4225925" y="999331"/>
            <a:ext cx="3810000" cy="2800350"/>
          </a:xfrm>
        </p:spPr>
      </p:pic>
      <p:sp>
        <p:nvSpPr>
          <p:cNvPr id="17" name="Espace réservé du texte 16"/>
          <p:cNvSpPr>
            <a:spLocks noGrp="1"/>
          </p:cNvSpPr>
          <p:nvPr>
            <p:ph type="body" sz="half" idx="2"/>
            <p:custDataLst>
              <p:tags r:id="rId3"/>
            </p:custDataLst>
          </p:nvPr>
        </p:nvSpPr>
        <p:spPr/>
        <p:txBody>
          <a:bodyPr/>
          <a:lstStyle/>
          <a:p>
            <a:r>
              <a:rPr lang="fr-CA" dirty="0"/>
              <a:t>Les limites de la machine à écrire  étaient sans doute sa plus grande caractéristique. Même si elle permettait une certaine disposition du texte, vous ne pouviez laisser aller votre imagination pour obtenir un format particulier. De plus, une simple erreur se traduisait souvent par une complète reprise du travail.</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a:t>Histoire</a:t>
            </a:r>
          </a:p>
        </p:txBody>
      </p:sp>
      <p:sp>
        <p:nvSpPr>
          <p:cNvPr id="3" name="Espace réservé du contenu 2"/>
          <p:cNvSpPr>
            <a:spLocks noGrp="1"/>
          </p:cNvSpPr>
          <p:nvPr>
            <p:ph idx="1"/>
            <p:custDataLst>
              <p:tags r:id="rId2"/>
            </p:custDataLst>
          </p:nvPr>
        </p:nvSpPr>
        <p:spPr/>
        <p:txBody>
          <a:bodyPr>
            <a:normAutofit fontScale="47500" lnSpcReduction="20000"/>
          </a:bodyPr>
          <a:lstStyle/>
          <a:p>
            <a:r>
              <a:rPr lang="fr-CA" dirty="0"/>
              <a:t>Les diapositives suivantes présentent des objets ayant fait partie de la vie courante.</a:t>
            </a:r>
          </a:p>
          <a:p>
            <a:r>
              <a:rPr lang="fr-CA" dirty="0"/>
              <a:t>Ces images sont soit des publicités ou encore des modes auxquels plusieurs personnes on prit part.</a:t>
            </a:r>
          </a:p>
          <a:p>
            <a:r>
              <a:rPr lang="fr-CA" dirty="0"/>
              <a:t>On y retrouve des : </a:t>
            </a:r>
          </a:p>
          <a:p>
            <a:pPr lvl="1"/>
            <a:r>
              <a:rPr lang="fr-CA" dirty="0"/>
              <a:t>Ordinateurs et jeux vidéos</a:t>
            </a:r>
          </a:p>
          <a:p>
            <a:pPr lvl="1"/>
            <a:r>
              <a:rPr lang="fr-CA" dirty="0"/>
              <a:t>Enregistreurs</a:t>
            </a:r>
          </a:p>
          <a:p>
            <a:pPr lvl="1"/>
            <a:r>
              <a:rPr lang="fr-CA" dirty="0"/>
              <a:t>Restaurants</a:t>
            </a:r>
          </a:p>
          <a:p>
            <a:pPr lvl="1"/>
            <a:r>
              <a:rPr lang="fr-CA" dirty="0"/>
              <a:t>Vêtements</a:t>
            </a:r>
          </a:p>
          <a:p>
            <a:pPr lvl="1"/>
            <a:r>
              <a:rPr lang="fr-CA" dirty="0"/>
              <a:t>Ameublements</a:t>
            </a:r>
          </a:p>
          <a:p>
            <a:pPr lvl="1"/>
            <a:r>
              <a:rPr lang="fr-CA" dirty="0"/>
              <a:t>Jouets</a:t>
            </a:r>
          </a:p>
          <a:p>
            <a:pPr lvl="1"/>
            <a:r>
              <a:rPr lang="fr-CA" dirty="0"/>
              <a:t>Etc.</a:t>
            </a:r>
          </a:p>
        </p:txBody>
      </p:sp>
    </p:spTree>
    <p:extLst>
      <p:ext uri="{BB962C8B-B14F-4D97-AF65-F5344CB8AC3E}">
        <p14:creationId xmlns:p14="http://schemas.microsoft.com/office/powerpoint/2010/main" val="38622728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a:t>Son</a:t>
            </a:r>
          </a:p>
        </p:txBody>
      </p:sp>
      <p:pic>
        <p:nvPicPr>
          <p:cNvPr id="3" name="positionepositionnoposition ah pis positionnez vous donc.mp3">
            <a:hlinkClick r:id="" action="ppaction://media"/>
          </p:cNvPr>
          <p:cNvPicPr>
            <a:picLocks noChangeAspect="1"/>
          </p:cNvPicPr>
          <p:nvPr>
            <a:audioFile r:link="rId3"/>
            <p:custDataLst>
              <p:tags r:id="rId4"/>
            </p:custDataLst>
            <p:extLst>
              <p:ext uri="{DAA4B4D4-6D71-4841-9C94-3DE7FCFB9230}">
                <p14:media xmlns:p14="http://schemas.microsoft.com/office/powerpoint/2010/main" r:embed="rId2">
                  <p14:bmkLst>
                    <p14:bmk name="Signet 1" time="2027.4375"/>
                  </p14:bmkLst>
                </p14:media>
              </p:ext>
            </p:extLst>
          </p:nvPr>
        </p:nvPicPr>
        <p:blipFill>
          <a:blip r:embed="rId6"/>
          <a:stretch>
            <a:fillRect/>
          </a:stretch>
        </p:blipFill>
        <p:spPr>
          <a:xfrm>
            <a:off x="4165600" y="2165350"/>
            <a:ext cx="812800" cy="812800"/>
          </a:xfrm>
          <a:prstGeom prst="rect">
            <a:avLst/>
          </a:prstGeom>
        </p:spPr>
      </p:pic>
    </p:spTree>
    <p:extLst>
      <p:ext uri="{BB962C8B-B14F-4D97-AF65-F5344CB8AC3E}">
        <p14:creationId xmlns:p14="http://schemas.microsoft.com/office/powerpoint/2010/main" val="17618492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audio>
              <p:cMediaNode vol="100000">
                <p:cTn id="2"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a:t>Vidéo</a:t>
            </a:r>
          </a:p>
        </p:txBody>
      </p:sp>
      <p:pic>
        <p:nvPicPr>
          <p:cNvPr id="4" name="Signature Kognos.mov">
            <a:hlinkClick r:id="" action="ppaction://media"/>
          </p:cNvPr>
          <p:cNvPicPr>
            <a:picLocks noGrp="1" noChangeAspect="1"/>
          </p:cNvPicPr>
          <p:nvPr>
            <p:ph idx="1"/>
            <a:videoFile r:link="rId3"/>
            <p:custDataLst>
              <p:tags r:id="rId4"/>
            </p:custDataLst>
            <p:extLst>
              <p:ext uri="{DAA4B4D4-6D71-4841-9C94-3DE7FCFB9230}">
                <p14:media xmlns:p14="http://schemas.microsoft.com/office/powerpoint/2010/main" r:embed="rId2">
                  <p14:bmkLst>
                    <p14:bmk name="Signet 1" time="1247.9133"/>
                  </p14:bmkLst>
                </p14:media>
              </p:ext>
            </p:extLst>
          </p:nvPr>
        </p:nvPicPr>
        <p:blipFill>
          <a:blip r:embed="rId6"/>
          <a:stretch>
            <a:fillRect/>
          </a:stretch>
        </p:blipFill>
        <p:spPr>
          <a:xfrm>
            <a:off x="1555044" y="1200150"/>
            <a:ext cx="6033911" cy="3394075"/>
          </a:xfrm>
        </p:spPr>
      </p:pic>
    </p:spTree>
    <p:extLst>
      <p:ext uri="{BB962C8B-B14F-4D97-AF65-F5344CB8AC3E}">
        <p14:creationId xmlns:p14="http://schemas.microsoft.com/office/powerpoint/2010/main" val="41597212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video>
              <p:cMediaNode vol="80000">
                <p:cTn id="2" fill="hold" display="0">
                  <p:stCondLst>
                    <p:cond delay="indefinite"/>
                  </p:stCondLst>
                </p:cTn>
                <p:tgtEl>
                  <p:spTgt spid="4"/>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a:t>Graphique</a:t>
            </a:r>
          </a:p>
        </p:txBody>
      </p:sp>
      <p:graphicFrame>
        <p:nvGraphicFramePr>
          <p:cNvPr id="4" name="Espace réservé du contenu 3"/>
          <p:cNvGraphicFramePr>
            <a:graphicFrameLocks noGrp="1"/>
          </p:cNvGraphicFramePr>
          <p:nvPr>
            <p:ph idx="1"/>
            <p:custDataLst>
              <p:tags r:id="rId2"/>
            </p:custDataLst>
            <p:extLst>
              <p:ext uri="{D42A27DB-BD31-4B8C-83A1-F6EECF244321}">
                <p14:modId xmlns:p14="http://schemas.microsoft.com/office/powerpoint/2010/main" val="2485830341"/>
              </p:ext>
            </p:extLst>
          </p:nvPr>
        </p:nvGraphicFramePr>
        <p:xfrm>
          <a:off x="457200" y="1200150"/>
          <a:ext cx="8229600" cy="33940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894085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err="1"/>
              <a:t>SmartArt</a:t>
            </a:r>
            <a:endParaRPr lang="fr-CA" dirty="0"/>
          </a:p>
        </p:txBody>
      </p:sp>
      <p:graphicFrame>
        <p:nvGraphicFramePr>
          <p:cNvPr id="4" name="Espace réservé du contenu 3"/>
          <p:cNvGraphicFramePr>
            <a:graphicFrameLocks noGrp="1"/>
          </p:cNvGraphicFramePr>
          <p:nvPr>
            <p:ph idx="1"/>
            <p:custDataLst>
              <p:tags r:id="rId2"/>
            </p:custDataLst>
            <p:extLst>
              <p:ext uri="{D42A27DB-BD31-4B8C-83A1-F6EECF244321}">
                <p14:modId xmlns:p14="http://schemas.microsoft.com/office/powerpoint/2010/main" val="2954484331"/>
              </p:ext>
            </p:extLst>
          </p:nvPr>
        </p:nvGraphicFramePr>
        <p:xfrm>
          <a:off x="457200" y="1200150"/>
          <a:ext cx="8229600" cy="33940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468667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re 17"/>
          <p:cNvSpPr>
            <a:spLocks noGrp="1"/>
          </p:cNvSpPr>
          <p:nvPr>
            <p:ph type="title"/>
            <p:custDataLst>
              <p:tags r:id="rId1"/>
            </p:custDataLst>
          </p:nvPr>
        </p:nvSpPr>
        <p:spPr/>
        <p:txBody>
          <a:bodyPr>
            <a:normAutofit fontScale="90000"/>
          </a:bodyPr>
          <a:lstStyle/>
          <a:p>
            <a:r>
              <a:rPr lang="fr-CA" dirty="0" err="1"/>
              <a:t>Coleco</a:t>
            </a:r>
            <a:r>
              <a:rPr lang="fr-CA" dirty="0"/>
              <a:t> </a:t>
            </a:r>
            <a:r>
              <a:rPr lang="fr-CA" dirty="0" err="1"/>
              <a:t>Telstar</a:t>
            </a:r>
            <a:endParaRPr lang="fr-CA" dirty="0"/>
          </a:p>
        </p:txBody>
      </p:sp>
      <p:pic>
        <p:nvPicPr>
          <p:cNvPr id="6" name="Espace réservé pour une image  5"/>
          <p:cNvPicPr>
            <a:picLocks noGrp="1" noChangeAspect="1"/>
          </p:cNvPicPr>
          <p:nvPr>
            <p:ph type="pic" idx="1"/>
            <p:custDataLst>
              <p:tags r:id="rId2"/>
            </p:custDataLst>
          </p:nvPr>
        </p:nvPicPr>
        <p:blipFill>
          <a:blip r:embed="rId6">
            <a:extLst>
              <a:ext uri="{28A0092B-C50C-407E-A947-70E740481C1C}">
                <a14:useLocalDpi xmlns:a14="http://schemas.microsoft.com/office/drawing/2010/main" val="0"/>
              </a:ext>
            </a:extLst>
          </a:blip>
          <a:srcRect t="33090" b="33090"/>
          <a:stretch>
            <a:fillRect/>
          </a:stretch>
        </p:blipFill>
        <p:spPr/>
      </p:pic>
      <p:sp>
        <p:nvSpPr>
          <p:cNvPr id="19" name="Espace réservé du texte 18"/>
          <p:cNvSpPr>
            <a:spLocks noGrp="1"/>
          </p:cNvSpPr>
          <p:nvPr>
            <p:ph type="body" sz="half" idx="2"/>
            <p:custDataLst>
              <p:tags r:id="rId3"/>
            </p:custDataLst>
          </p:nvPr>
        </p:nvSpPr>
        <p:spPr/>
        <p:txBody>
          <a:bodyPr>
            <a:normAutofit fontScale="77500" lnSpcReduction="20000"/>
          </a:bodyPr>
          <a:lstStyle/>
          <a:p>
            <a:r>
              <a:rPr lang="fr-CA" dirty="0"/>
              <a:t>Console de jeu vidéo de première génération produite par la société américaine </a:t>
            </a:r>
            <a:r>
              <a:rPr lang="fr-CA" dirty="0" err="1"/>
              <a:t>Coleco</a:t>
            </a:r>
            <a:r>
              <a:rPr lang="fr-CA" dirty="0"/>
              <a:t> et commercialisée à partir de 1976. Originellement, la console était un clone de </a:t>
            </a:r>
            <a:r>
              <a:rPr lang="fr-CA" dirty="0" err="1"/>
              <a:t>Pong</a:t>
            </a:r>
            <a:r>
              <a:rPr lang="fr-CA" dirty="0"/>
              <a:t> avant d'être déclinée sous plusieurs variantes.</a:t>
            </a:r>
          </a:p>
        </p:txBody>
      </p:sp>
      <p:pic>
        <p:nvPicPr>
          <p:cNvPr id="14" name="Espace réservé du contenu 13"/>
          <p:cNvPicPr>
            <a:picLocks noGrp="1" noChangeAspect="1"/>
          </p:cNvPicPr>
          <p:nvPr>
            <p:ph sz="half" idx="4294967295"/>
            <p:custDataLst>
              <p:tags r:id="rId4"/>
            </p:custDataLst>
          </p:nvPr>
        </p:nvPicPr>
        <p:blipFill>
          <a:blip r:embed="rId7" cstate="print">
            <a:extLst>
              <a:ext uri="{28A0092B-C50C-407E-A947-70E740481C1C}">
                <a14:useLocalDpi xmlns:a14="http://schemas.microsoft.com/office/drawing/2010/main" val="0"/>
              </a:ext>
            </a:extLst>
          </a:blip>
          <a:stretch>
            <a:fillRect/>
          </a:stretch>
        </p:blipFill>
        <p:spPr>
          <a:xfrm>
            <a:off x="6229350" y="-307975"/>
            <a:ext cx="2914650" cy="1943100"/>
          </a:xfr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a:t>Bières</a:t>
            </a:r>
          </a:p>
        </p:txBody>
      </p:sp>
      <p:pic>
        <p:nvPicPr>
          <p:cNvPr id="3" name="Image 2"/>
          <p:cNvPicPr>
            <a:picLocks noChangeAspect="1"/>
          </p:cNvPicPr>
          <p:nvPr>
            <p:custDataLst>
              <p:tags r:id="rId2"/>
            </p:custDataLst>
          </p:nvPr>
        </p:nvPicPr>
        <p:blipFill>
          <a:blip r:embed="rId7" cstate="print">
            <a:extLst>
              <a:ext uri="{28A0092B-C50C-407E-A947-70E740481C1C}">
                <a14:useLocalDpi xmlns:a14="http://schemas.microsoft.com/office/drawing/2010/main" val="0"/>
              </a:ext>
            </a:extLst>
          </a:blip>
          <a:stretch>
            <a:fillRect/>
          </a:stretch>
        </p:blipFill>
        <p:spPr>
          <a:xfrm>
            <a:off x="5308586" y="833439"/>
            <a:ext cx="2692417" cy="3695475"/>
          </a:xfrm>
          <a:prstGeom prst="rect">
            <a:avLst/>
          </a:prstGeom>
        </p:spPr>
      </p:pic>
      <p:pic>
        <p:nvPicPr>
          <p:cNvPr id="4" name="Image 3"/>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3398261" y="2517751"/>
            <a:ext cx="842963" cy="1957388"/>
          </a:xfrm>
          <a:prstGeom prst="rect">
            <a:avLst/>
          </a:prstGeom>
        </p:spPr>
      </p:pic>
      <p:pic>
        <p:nvPicPr>
          <p:cNvPr id="5" name="Image 4"/>
          <p:cNvPicPr>
            <a:picLocks noChangeAspect="1"/>
          </p:cNvPicPr>
          <p:nvPr>
            <p:custDataLst>
              <p:tags r:id="rId4"/>
            </p:custDataLst>
          </p:nvPr>
        </p:nvPicPr>
        <p:blipFill rotWithShape="1">
          <a:blip r:embed="rId9" cstate="print">
            <a:extLst>
              <a:ext uri="{28A0092B-C50C-407E-A947-70E740481C1C}">
                <a14:useLocalDpi xmlns:a14="http://schemas.microsoft.com/office/drawing/2010/main" val="0"/>
              </a:ext>
            </a:extLst>
          </a:blip>
          <a:srcRect/>
          <a:stretch/>
        </p:blipFill>
        <p:spPr>
          <a:xfrm>
            <a:off x="4443180" y="2592965"/>
            <a:ext cx="648072" cy="1935956"/>
          </a:xfrm>
          <a:prstGeom prst="rect">
            <a:avLst/>
          </a:prstGeom>
        </p:spPr>
      </p:pic>
      <p:pic>
        <p:nvPicPr>
          <p:cNvPr id="6" name="Image 5"/>
          <p:cNvPicPr>
            <a:picLocks noChangeAspect="1"/>
          </p:cNvPicPr>
          <p:nvPr>
            <p:custDataLst>
              <p:tags r:id="rId5"/>
            </p:custDataLst>
          </p:nvPr>
        </p:nvPicPr>
        <p:blipFill>
          <a:blip r:embed="rId10" cstate="print">
            <a:extLst>
              <a:ext uri="{28A0092B-C50C-407E-A947-70E740481C1C}">
                <a14:useLocalDpi xmlns:a14="http://schemas.microsoft.com/office/drawing/2010/main" val="0"/>
              </a:ext>
            </a:extLst>
          </a:blip>
          <a:stretch>
            <a:fillRect/>
          </a:stretch>
        </p:blipFill>
        <p:spPr>
          <a:xfrm>
            <a:off x="1130259" y="2517743"/>
            <a:ext cx="2043608" cy="2011171"/>
          </a:xfrm>
          <a:prstGeom prst="rect">
            <a:avLst/>
          </a:prstGeom>
        </p:spPr>
      </p:pic>
    </p:spTree>
    <p:extLst>
      <p:ext uri="{BB962C8B-B14F-4D97-AF65-F5344CB8AC3E}">
        <p14:creationId xmlns:p14="http://schemas.microsoft.com/office/powerpoint/2010/main" val="34440068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custDataLst>
              <p:tags r:id="rId1"/>
            </p:custDataLst>
          </p:nvPr>
        </p:nvSpPr>
        <p:spPr/>
        <p:txBody>
          <a:bodyPr>
            <a:normAutofit fontScale="90000"/>
          </a:bodyPr>
          <a:lstStyle/>
          <a:p>
            <a:r>
              <a:rPr lang="fr-CA" dirty="0"/>
              <a:t>Le traitement de texte</a:t>
            </a:r>
          </a:p>
        </p:txBody>
      </p:sp>
      <p:pic>
        <p:nvPicPr>
          <p:cNvPr id="6" name="Espace réservé du contenu 5"/>
          <p:cNvPicPr>
            <a:picLocks noGrp="1" noChangeAspect="1"/>
          </p:cNvPicPr>
          <p:nvPr>
            <p:ph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4428248" y="204788"/>
            <a:ext cx="3405353" cy="4389437"/>
          </a:xfrm>
        </p:spPr>
      </p:pic>
      <p:sp>
        <p:nvSpPr>
          <p:cNvPr id="5" name="Espace réservé du texte 4"/>
          <p:cNvSpPr>
            <a:spLocks noGrp="1"/>
          </p:cNvSpPr>
          <p:nvPr>
            <p:ph type="body" sz="half" idx="2"/>
            <p:custDataLst>
              <p:tags r:id="rId3"/>
            </p:custDataLst>
          </p:nvPr>
        </p:nvSpPr>
        <p:spPr/>
        <p:txBody>
          <a:bodyPr>
            <a:normAutofit fontScale="70000" lnSpcReduction="20000"/>
          </a:bodyPr>
          <a:lstStyle/>
          <a:p>
            <a:r>
              <a:rPr lang="fr-CA" dirty="0"/>
              <a:t>Même si le traitement de texte semblait un outil révolutionnaire pour le travail de bureau, il a mis un certain temps à supplanter la machine à écrire. Toutefois, plusieurs facteurs peuvent expliquer ce phénomène. Les coûts de remplacement des équipements étaient élevés. De plus, l'utilisation de ces appareils nécessite une solide formation. Enfin, il faut l'admettre, le traitement de texte change les habitudes de travail.</a:t>
            </a:r>
          </a:p>
          <a:p>
            <a:r>
              <a:rPr lang="fr-CA" dirty="0"/>
              <a:t>Les premiers traitements de texte même s'ils représentaient un réel progrès avaient aussi des capacités limitées. Après des mois d'expérimentation, certains utilisateurs ont découvert les limites et ont vite imaginé des fonctions que le traitement de texte pourrait réaliser. D'autres utilisateurs par contre avaient une certaine nostalgie de leur machine à écrire ...</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custDataLst>
              <p:tags r:id="rId1"/>
            </p:custDataLst>
          </p:nvPr>
        </p:nvSpPr>
        <p:spPr/>
        <p:txBody>
          <a:bodyPr>
            <a:normAutofit fontScale="90000"/>
          </a:bodyPr>
          <a:lstStyle/>
          <a:p>
            <a:r>
              <a:rPr lang="fr-CA" dirty="0"/>
              <a:t>Le diascope – Le rétroprojecteur</a:t>
            </a:r>
          </a:p>
        </p:txBody>
      </p:sp>
      <p:pic>
        <p:nvPicPr>
          <p:cNvPr id="6" name="Espace réservé du contenu 5"/>
          <p:cNvPicPr>
            <a:picLocks noGrp="1" noChangeAspect="1"/>
          </p:cNvPicPr>
          <p:nvPr>
            <p:ph type="pic" idx="1"/>
            <p:custDataLst>
              <p:tags r:id="rId2"/>
            </p:custDataLst>
          </p:nvPr>
        </p:nvPicPr>
        <p:blipFill>
          <a:blip r:embed="rId6">
            <a:extLst>
              <a:ext uri="{28A0092B-C50C-407E-A947-70E740481C1C}">
                <a14:useLocalDpi xmlns:a14="http://schemas.microsoft.com/office/drawing/2010/main" val="0"/>
              </a:ext>
            </a:extLst>
          </a:blip>
          <a:srcRect t="24966" b="24966"/>
          <a:stretch>
            <a:fillRect/>
          </a:stretch>
        </p:blipFill>
        <p:spPr/>
      </p:pic>
      <p:sp>
        <p:nvSpPr>
          <p:cNvPr id="7" name="Espace réservé du texte 6"/>
          <p:cNvSpPr>
            <a:spLocks noGrp="1"/>
          </p:cNvSpPr>
          <p:nvPr>
            <p:ph type="body" sz="half" idx="2"/>
            <p:custDataLst>
              <p:tags r:id="rId3"/>
            </p:custDataLst>
          </p:nvPr>
        </p:nvSpPr>
        <p:spPr/>
        <p:txBody>
          <a:bodyPr>
            <a:normAutofit lnSpcReduction="10000"/>
          </a:bodyPr>
          <a:lstStyle/>
          <a:p>
            <a:r>
              <a:rPr lang="fr-CA" dirty="0"/>
              <a:t>Ancêtre de PowerPoint, ce dispositif nécessite de projeter des documents réalisés sur supports transparents.</a:t>
            </a:r>
          </a:p>
        </p:txBody>
      </p:sp>
    </p:spTree>
    <p:extLst>
      <p:ext uri="{BB962C8B-B14F-4D97-AF65-F5344CB8AC3E}">
        <p14:creationId xmlns:p14="http://schemas.microsoft.com/office/powerpoint/2010/main" val="14874298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a:t>Communications</a:t>
            </a:r>
          </a:p>
        </p:txBody>
      </p:sp>
      <p:pic>
        <p:nvPicPr>
          <p:cNvPr id="5" name="Espace réservé du contenu 4"/>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1264815" y="1200150"/>
            <a:ext cx="2423369" cy="3394075"/>
          </a:xfrm>
        </p:spPr>
      </p:pic>
      <p:pic>
        <p:nvPicPr>
          <p:cNvPr id="6" name="Espace réservé du contenu 5"/>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5519737" y="1749425"/>
            <a:ext cx="2295525" cy="2295525"/>
          </a:xfrm>
        </p:spPr>
      </p:pic>
    </p:spTree>
    <p:extLst>
      <p:ext uri="{BB962C8B-B14F-4D97-AF65-F5344CB8AC3E}">
        <p14:creationId xmlns:p14="http://schemas.microsoft.com/office/powerpoint/2010/main" val="29201012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a:t>Communications</a:t>
            </a:r>
          </a:p>
        </p:txBody>
      </p:sp>
      <p:pic>
        <p:nvPicPr>
          <p:cNvPr id="7" name="Espace réservé du contenu 6"/>
          <p:cNvPicPr>
            <a:picLocks noGrp="1" noChangeAspect="1"/>
          </p:cNvPicPr>
          <p:nvPr>
            <p:ph sz="half" idx="1"/>
            <p:custDataLst>
              <p:tags r:id="rId2"/>
            </p:custDataLst>
          </p:nvPr>
        </p:nvPicPr>
        <p:blipFill>
          <a:blip r:embed="rId5" cstate="print">
            <a:extLst>
              <a:ext uri="{28A0092B-C50C-407E-A947-70E740481C1C}">
                <a14:useLocalDpi xmlns:a14="http://schemas.microsoft.com/office/drawing/2010/main" val="0"/>
              </a:ext>
            </a:extLst>
          </a:blip>
          <a:stretch>
            <a:fillRect/>
          </a:stretch>
        </p:blipFill>
        <p:spPr>
          <a:xfrm>
            <a:off x="1017616" y="1924598"/>
            <a:ext cx="2917767" cy="1945178"/>
          </a:xfrm>
        </p:spPr>
      </p:pic>
      <p:pic>
        <p:nvPicPr>
          <p:cNvPr id="8" name="Espace réservé du contenu 7"/>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4707541" y="1200150"/>
            <a:ext cx="3919917" cy="3394075"/>
          </a:xfrm>
        </p:spPr>
      </p:pic>
    </p:spTree>
    <p:extLst>
      <p:ext uri="{BB962C8B-B14F-4D97-AF65-F5344CB8AC3E}">
        <p14:creationId xmlns:p14="http://schemas.microsoft.com/office/powerpoint/2010/main" val="21787233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a:t>Vêtements d’enfants</a:t>
            </a:r>
          </a:p>
        </p:txBody>
      </p:sp>
      <p:pic>
        <p:nvPicPr>
          <p:cNvPr id="5" name="Espace réservé du contenu 4"/>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960666" y="1200150"/>
            <a:ext cx="3031668" cy="3394075"/>
          </a:xfrm>
        </p:spPr>
      </p:pic>
      <p:pic>
        <p:nvPicPr>
          <p:cNvPr id="6" name="Espace réservé du contenu 5"/>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5265301" y="1200150"/>
            <a:ext cx="2804397" cy="3394075"/>
          </a:xfrm>
        </p:spPr>
      </p:pic>
    </p:spTree>
    <p:extLst>
      <p:ext uri="{BB962C8B-B14F-4D97-AF65-F5344CB8AC3E}">
        <p14:creationId xmlns:p14="http://schemas.microsoft.com/office/powerpoint/2010/main" val="25220524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a:t>Kodak</a:t>
            </a:r>
          </a:p>
        </p:txBody>
      </p:sp>
      <p:pic>
        <p:nvPicPr>
          <p:cNvPr id="15" name="Espace réservé pour une image  14"/>
          <p:cNvPicPr>
            <a:picLocks noGrp="1" noChangeAspect="1"/>
          </p:cNvPicPr>
          <p:nvPr>
            <p:ph type="pic" idx="1"/>
            <p:custDataLst>
              <p:tags r:id="rId2"/>
            </p:custDataLst>
          </p:nvPr>
        </p:nvPicPr>
        <p:blipFill>
          <a:blip r:embed="rId5">
            <a:extLst>
              <a:ext uri="{28A0092B-C50C-407E-A947-70E740481C1C}">
                <a14:useLocalDpi xmlns:a14="http://schemas.microsoft.com/office/drawing/2010/main" val="0"/>
              </a:ext>
            </a:extLst>
          </a:blip>
          <a:srcRect t="25914" b="25914"/>
          <a:stretch>
            <a:fillRect/>
          </a:stretch>
        </p:blipFill>
        <p:spPr/>
      </p:pic>
      <p:sp>
        <p:nvSpPr>
          <p:cNvPr id="4" name="Espace réservé du texte 3"/>
          <p:cNvSpPr>
            <a:spLocks noGrp="1"/>
          </p:cNvSpPr>
          <p:nvPr>
            <p:ph type="body" sz="half" idx="2"/>
            <p:custDataLst>
              <p:tags r:id="rId3"/>
            </p:custDataLst>
          </p:nvPr>
        </p:nvSpPr>
        <p:spPr/>
        <p:txBody>
          <a:bodyPr>
            <a:normAutofit fontScale="77500" lnSpcReduction="20000"/>
          </a:bodyPr>
          <a:lstStyle/>
          <a:p>
            <a:r>
              <a:rPr lang="fr-CA" dirty="0"/>
              <a:t>Eastman Kodak </a:t>
            </a:r>
            <a:r>
              <a:rPr lang="fr-CA" dirty="0" err="1"/>
              <a:t>Company</a:t>
            </a:r>
            <a:r>
              <a:rPr lang="fr-CA" dirty="0"/>
              <a:t> est une entreprise américaine fabriquant des produits et fournissant des services dans le domaine de la photographie, du cinéma, de la radiologie et de l'impression. Fondée en 1881 par George Eastman le chiffre d’affaires était de 2,35 milliards de dollars en 2013.</a:t>
            </a:r>
          </a:p>
        </p:txBody>
      </p:sp>
    </p:spTree>
    <p:extLst>
      <p:ext uri="{BB962C8B-B14F-4D97-AF65-F5344CB8AC3E}">
        <p14:creationId xmlns:p14="http://schemas.microsoft.com/office/powerpoint/2010/main" val="30135549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a:t>Aspirine</a:t>
            </a:r>
          </a:p>
        </p:txBody>
      </p:sp>
      <p:pic>
        <p:nvPicPr>
          <p:cNvPr id="9" name="Espace réservé pour une image  8"/>
          <p:cNvPicPr>
            <a:picLocks noGrp="1" noChangeAspect="1"/>
          </p:cNvPicPr>
          <p:nvPr>
            <p:ph type="pic" idx="1"/>
            <p:custDataLst>
              <p:tags r:id="rId2"/>
            </p:custDataLst>
          </p:nvPr>
        </p:nvPicPr>
        <p:blipFill>
          <a:blip r:embed="rId5">
            <a:extLst>
              <a:ext uri="{28A0092B-C50C-407E-A947-70E740481C1C}">
                <a14:useLocalDpi xmlns:a14="http://schemas.microsoft.com/office/drawing/2010/main" val="0"/>
              </a:ext>
            </a:extLst>
          </a:blip>
          <a:srcRect t="14426" b="14426"/>
          <a:stretch>
            <a:fillRect/>
          </a:stretch>
        </p:blipFill>
        <p:spPr/>
      </p:pic>
      <p:sp>
        <p:nvSpPr>
          <p:cNvPr id="8" name="Espace réservé du texte 7"/>
          <p:cNvSpPr>
            <a:spLocks noGrp="1"/>
          </p:cNvSpPr>
          <p:nvPr>
            <p:ph type="body" sz="half" idx="2"/>
            <p:custDataLst>
              <p:tags r:id="rId3"/>
            </p:custDataLst>
          </p:nvPr>
        </p:nvSpPr>
        <p:spPr/>
        <p:txBody>
          <a:bodyPr>
            <a:normAutofit fontScale="47500" lnSpcReduction="20000"/>
          </a:bodyPr>
          <a:lstStyle/>
          <a:p>
            <a:r>
              <a:rPr lang="fr-CA" dirty="0"/>
              <a:t>Bayer AG est une société chimique et pharmaceutique fondée en 1863 à Barmen en Allemagne, notamment par Friedrich Bayer et Johann Friedrich </a:t>
            </a:r>
            <a:r>
              <a:rPr lang="fr-CA" dirty="0" err="1"/>
              <a:t>Weskott</a:t>
            </a:r>
            <a:r>
              <a:rPr lang="fr-CA" dirty="0"/>
              <a:t>, dont le siège social est à Leverkusen, Rhénanie-du-Nord-Westphalie en Allemagne.</a:t>
            </a:r>
          </a:p>
          <a:p>
            <a:r>
              <a:rPr lang="fr-CA" dirty="0"/>
              <a:t>En 1899, Bayer dépose le brevet et la marque de l'aspirine, sous la dénomination d'</a:t>
            </a:r>
            <a:r>
              <a:rPr lang="fr-CA" dirty="0" err="1"/>
              <a:t>Aspirin</a:t>
            </a:r>
            <a:r>
              <a:rPr lang="fr-CA" dirty="0"/>
              <a:t>. Cependant, l'entreprise perd ce brevet à la suite de la Première Guerre mondiale et du traité de Versailles, stipulant que la marque et le procédé de fabrication entrent dans le domaine public dans un certain nombre de pays (France, États-Unis, etc.).</a:t>
            </a:r>
          </a:p>
        </p:txBody>
      </p:sp>
    </p:spTree>
    <p:extLst>
      <p:ext uri="{BB962C8B-B14F-4D97-AF65-F5344CB8AC3E}">
        <p14:creationId xmlns:p14="http://schemas.microsoft.com/office/powerpoint/2010/main" val="20700722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custDataLst>
              <p:tags r:id="rId1"/>
            </p:custDataLst>
          </p:nvPr>
        </p:nvSpPr>
        <p:spPr/>
        <p:txBody>
          <a:bodyPr>
            <a:normAutofit fontScale="90000"/>
          </a:bodyPr>
          <a:lstStyle/>
          <a:p>
            <a:r>
              <a:rPr lang="fr-CA" altLang="fr-FR" dirty="0"/>
              <a:t>Pont Jacques-Cartier</a:t>
            </a:r>
          </a:p>
        </p:txBody>
      </p:sp>
      <p:pic>
        <p:nvPicPr>
          <p:cNvPr id="7" name="Espace réservé du contenu 6"/>
          <p:cNvPicPr>
            <a:picLocks noGrp="1" noChangeAspect="1"/>
          </p:cNvPicPr>
          <p:nvPr>
            <p:ph type="pic" idx="1"/>
            <p:custDataLst>
              <p:tags r:id="rId2"/>
            </p:custDataLst>
          </p:nvPr>
        </p:nvPicPr>
        <p:blipFill>
          <a:blip r:embed="rId5">
            <a:extLst>
              <a:ext uri="{28A0092B-C50C-407E-A947-70E740481C1C}">
                <a14:useLocalDpi xmlns:a14="http://schemas.microsoft.com/office/drawing/2010/main" val="0"/>
              </a:ext>
            </a:extLst>
          </a:blip>
          <a:srcRect t="25785" b="25785"/>
          <a:stretch>
            <a:fillRect/>
          </a:stretch>
        </p:blipFill>
        <p:spPr/>
      </p:pic>
      <p:sp>
        <p:nvSpPr>
          <p:cNvPr id="8" name="Espace réservé du texte 7"/>
          <p:cNvSpPr>
            <a:spLocks noGrp="1"/>
          </p:cNvSpPr>
          <p:nvPr>
            <p:ph type="body" sz="half" idx="2"/>
            <p:custDataLst>
              <p:tags r:id="rId3"/>
            </p:custDataLst>
          </p:nvPr>
        </p:nvSpPr>
        <p:spPr/>
        <p:txBody>
          <a:bodyPr>
            <a:normAutofit fontScale="47500" lnSpcReduction="20000"/>
          </a:bodyPr>
          <a:lstStyle/>
          <a:p>
            <a:r>
              <a:rPr lang="fr-CA" dirty="0"/>
              <a:t>Inauguré le 24 mai 1930, cinq ans presque jour pour jour après la première pelletée de terre. D'abord appelé le pont du Havre, on le nommera officiellement Pont Jacques-Cartier, hommage à l'explorateur français qui a découvert le Canada 400 ans auparavant.</a:t>
            </a:r>
          </a:p>
          <a:p>
            <a:r>
              <a:rPr lang="fr-CA" dirty="0"/>
              <a:t>Le pont est payant dès le départ, mais on abolit ce péage le 1er juin 1962 dans la foulée d'engagements électoraux et suite au scandale soulevé par les vols dont certains agents de péage se sont rendus coupables.</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custDataLst>
              <p:tags r:id="rId1"/>
            </p:custDataLst>
          </p:nvPr>
        </p:nvSpPr>
        <p:spPr/>
        <p:txBody>
          <a:bodyPr>
            <a:normAutofit fontScale="90000"/>
          </a:bodyPr>
          <a:lstStyle/>
          <a:p>
            <a:r>
              <a:rPr lang="fr-CA" altLang="fr-FR" dirty="0"/>
              <a:t>Émission pour enfants</a:t>
            </a:r>
          </a:p>
        </p:txBody>
      </p:sp>
      <p:sp>
        <p:nvSpPr>
          <p:cNvPr id="5" name="Espace réservé du texte 4"/>
          <p:cNvSpPr>
            <a:spLocks noGrp="1"/>
          </p:cNvSpPr>
          <p:nvPr>
            <p:ph type="body" idx="1"/>
            <p:custDataLst>
              <p:tags r:id="rId2"/>
            </p:custDataLst>
          </p:nvPr>
        </p:nvSpPr>
        <p:spPr/>
        <p:txBody>
          <a:bodyPr>
            <a:normAutofit fontScale="92500" lnSpcReduction="20000"/>
          </a:bodyPr>
          <a:lstStyle/>
          <a:p>
            <a:r>
              <a:rPr lang="fr-CA" dirty="0"/>
              <a:t>Les </a:t>
            </a:r>
            <a:r>
              <a:rPr lang="fr-CA" dirty="0" err="1"/>
              <a:t>maléchés</a:t>
            </a:r>
            <a:endParaRPr lang="fr-CA" dirty="0"/>
          </a:p>
        </p:txBody>
      </p:sp>
      <p:pic>
        <p:nvPicPr>
          <p:cNvPr id="9" name="Espace réservé du contenu 8"/>
          <p:cNvPicPr>
            <a:picLocks noGrp="1" noChangeAspect="1"/>
          </p:cNvPicPr>
          <p:nvPr>
            <p:ph sz="half" idx="2"/>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1110456" y="2293144"/>
            <a:ext cx="2733675" cy="1638300"/>
          </a:xfrm>
        </p:spPr>
      </p:pic>
      <p:sp>
        <p:nvSpPr>
          <p:cNvPr id="7" name="Espace réservé du texte 6"/>
          <p:cNvSpPr>
            <a:spLocks noGrp="1"/>
          </p:cNvSpPr>
          <p:nvPr>
            <p:ph type="body" sz="quarter" idx="3"/>
            <p:custDataLst>
              <p:tags r:id="rId4"/>
            </p:custDataLst>
          </p:nvPr>
        </p:nvSpPr>
        <p:spPr/>
        <p:txBody>
          <a:bodyPr>
            <a:normAutofit fontScale="92500" lnSpcReduction="20000"/>
          </a:bodyPr>
          <a:lstStyle/>
          <a:p>
            <a:r>
              <a:rPr lang="fr-CA" dirty="0" err="1"/>
              <a:t>Ultraman</a:t>
            </a:r>
            <a:endParaRPr lang="fr-CA" dirty="0"/>
          </a:p>
        </p:txBody>
      </p:sp>
      <p:pic>
        <p:nvPicPr>
          <p:cNvPr id="10" name="Espace réservé du contenu 9"/>
          <p:cNvPicPr>
            <a:picLocks noGrp="1" noChangeAspect="1"/>
          </p:cNvPicPr>
          <p:nvPr>
            <p:ph sz="quarter" idx="4"/>
            <p:custDataLst>
              <p:tags r:id="rId5"/>
            </p:custDataLst>
          </p:nvPr>
        </p:nvPicPr>
        <p:blipFill>
          <a:blip r:embed="rId8" cstate="print">
            <a:extLst>
              <a:ext uri="{28A0092B-C50C-407E-A947-70E740481C1C}">
                <a14:useLocalDpi xmlns:a14="http://schemas.microsoft.com/office/drawing/2010/main" val="0"/>
              </a:ext>
            </a:extLst>
          </a:blip>
          <a:stretch>
            <a:fillRect/>
          </a:stretch>
        </p:blipFill>
        <p:spPr>
          <a:xfrm>
            <a:off x="4687799" y="1630363"/>
            <a:ext cx="3956226" cy="2963862"/>
          </a:xfr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custDataLst>
              <p:tags r:id="rId1"/>
            </p:custDataLst>
          </p:nvPr>
        </p:nvSpPr>
        <p:spPr/>
        <p:txBody>
          <a:bodyPr>
            <a:normAutofit fontScale="90000"/>
          </a:bodyPr>
          <a:lstStyle/>
          <a:p>
            <a:r>
              <a:rPr lang="fr-CA" altLang="fr-FR" dirty="0" err="1"/>
              <a:t>Quik</a:t>
            </a:r>
            <a:endParaRPr lang="fr-CA" altLang="fr-FR" dirty="0"/>
          </a:p>
        </p:txBody>
      </p:sp>
      <p:pic>
        <p:nvPicPr>
          <p:cNvPr id="4" name="Espace réservé du contenu 3"/>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1495425" y="1558925"/>
            <a:ext cx="1962150" cy="2676525"/>
          </a:xfrm>
        </p:spPr>
      </p:pic>
      <p:pic>
        <p:nvPicPr>
          <p:cNvPr id="6" name="Espace réservé du contenu 5"/>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5424086" y="1200150"/>
            <a:ext cx="2486828" cy="3394075"/>
          </a:xfrm>
        </p:spPr>
      </p:pic>
    </p:spTree>
    <p:extLst>
      <p:ext uri="{BB962C8B-B14F-4D97-AF65-F5344CB8AC3E}">
        <p14:creationId xmlns:p14="http://schemas.microsoft.com/office/powerpoint/2010/main" val="7495142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a:t>Bonbons</a:t>
            </a:r>
          </a:p>
        </p:txBody>
      </p:sp>
      <p:sp>
        <p:nvSpPr>
          <p:cNvPr id="3" name="Espace réservé du texte 2"/>
          <p:cNvSpPr>
            <a:spLocks noGrp="1"/>
          </p:cNvSpPr>
          <p:nvPr>
            <p:ph type="body" idx="1"/>
            <p:custDataLst>
              <p:tags r:id="rId2"/>
            </p:custDataLst>
          </p:nvPr>
        </p:nvSpPr>
        <p:spPr/>
        <p:txBody>
          <a:bodyPr>
            <a:normAutofit fontScale="92500" lnSpcReduction="20000"/>
          </a:bodyPr>
          <a:lstStyle/>
          <a:p>
            <a:r>
              <a:rPr lang="fr-CA" dirty="0"/>
              <a:t>Bazooka</a:t>
            </a:r>
          </a:p>
        </p:txBody>
      </p:sp>
      <p:pic>
        <p:nvPicPr>
          <p:cNvPr id="7" name="Espace réservé du contenu 6"/>
          <p:cNvPicPr>
            <a:picLocks noGrp="1" noChangeAspect="1"/>
          </p:cNvPicPr>
          <p:nvPr>
            <p:ph sz="half" idx="2"/>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501386" y="1630363"/>
            <a:ext cx="3951816" cy="2963862"/>
          </a:xfrm>
        </p:spPr>
      </p:pic>
      <p:sp>
        <p:nvSpPr>
          <p:cNvPr id="5" name="Espace réservé du texte 4"/>
          <p:cNvSpPr>
            <a:spLocks noGrp="1"/>
          </p:cNvSpPr>
          <p:nvPr>
            <p:ph type="body" sz="quarter" idx="3"/>
            <p:custDataLst>
              <p:tags r:id="rId4"/>
            </p:custDataLst>
          </p:nvPr>
        </p:nvSpPr>
        <p:spPr/>
        <p:txBody>
          <a:bodyPr>
            <a:normAutofit fontScale="92500" lnSpcReduction="20000"/>
          </a:bodyPr>
          <a:lstStyle/>
          <a:p>
            <a:r>
              <a:rPr lang="fr-CA" dirty="0"/>
              <a:t>Fun </a:t>
            </a:r>
            <a:r>
              <a:rPr lang="fr-CA" dirty="0" err="1"/>
              <a:t>Dip</a:t>
            </a:r>
            <a:endParaRPr lang="fr-CA" dirty="0"/>
          </a:p>
        </p:txBody>
      </p:sp>
      <p:pic>
        <p:nvPicPr>
          <p:cNvPr id="8" name="Espace réservé du contenu 7"/>
          <p:cNvPicPr>
            <a:picLocks noGrp="1" noChangeAspect="1"/>
          </p:cNvPicPr>
          <p:nvPr>
            <p:ph sz="quarter" idx="4"/>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5610116" y="1630363"/>
            <a:ext cx="2111592" cy="2963862"/>
          </a:xfrm>
        </p:spPr>
      </p:pic>
    </p:spTree>
    <p:extLst>
      <p:ext uri="{BB962C8B-B14F-4D97-AF65-F5344CB8AC3E}">
        <p14:creationId xmlns:p14="http://schemas.microsoft.com/office/powerpoint/2010/main" val="26169230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a:t>Bonbons</a:t>
            </a:r>
          </a:p>
        </p:txBody>
      </p:sp>
      <p:sp>
        <p:nvSpPr>
          <p:cNvPr id="3" name="Espace réservé du texte 2"/>
          <p:cNvSpPr>
            <a:spLocks noGrp="1"/>
          </p:cNvSpPr>
          <p:nvPr>
            <p:ph type="body" idx="1"/>
            <p:custDataLst>
              <p:tags r:id="rId2"/>
            </p:custDataLst>
          </p:nvPr>
        </p:nvSpPr>
        <p:spPr/>
        <p:txBody>
          <a:bodyPr>
            <a:normAutofit fontScale="92500" lnSpcReduction="20000"/>
          </a:bodyPr>
          <a:lstStyle/>
          <a:p>
            <a:r>
              <a:rPr lang="fr-CA" dirty="0"/>
              <a:t>Gold rocks</a:t>
            </a:r>
          </a:p>
        </p:txBody>
      </p:sp>
      <p:pic>
        <p:nvPicPr>
          <p:cNvPr id="9" name="Espace réservé du contenu 8"/>
          <p:cNvPicPr>
            <a:picLocks noGrp="1" noChangeAspect="1"/>
          </p:cNvPicPr>
          <p:nvPr>
            <p:ph sz="half" idx="2"/>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991390" y="1630363"/>
            <a:ext cx="2971808" cy="2963862"/>
          </a:xfrm>
        </p:spPr>
      </p:pic>
      <p:sp>
        <p:nvSpPr>
          <p:cNvPr id="5" name="Espace réservé du texte 4"/>
          <p:cNvSpPr>
            <a:spLocks noGrp="1"/>
          </p:cNvSpPr>
          <p:nvPr>
            <p:ph type="body" sz="quarter" idx="3"/>
            <p:custDataLst>
              <p:tags r:id="rId4"/>
            </p:custDataLst>
          </p:nvPr>
        </p:nvSpPr>
        <p:spPr/>
        <p:txBody>
          <a:bodyPr>
            <a:normAutofit fontScale="92500" lnSpcReduction="20000"/>
          </a:bodyPr>
          <a:lstStyle/>
          <a:p>
            <a:r>
              <a:rPr lang="fr-CA" dirty="0"/>
              <a:t>Poubelle</a:t>
            </a:r>
          </a:p>
        </p:txBody>
      </p:sp>
      <p:pic>
        <p:nvPicPr>
          <p:cNvPr id="10" name="Espace réservé du contenu 9"/>
          <p:cNvPicPr>
            <a:picLocks noGrp="1" noChangeAspect="1"/>
          </p:cNvPicPr>
          <p:nvPr>
            <p:ph sz="quarter" idx="4"/>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4827334" y="1630363"/>
            <a:ext cx="3677156" cy="2963862"/>
          </a:xfrm>
        </p:spPr>
      </p:pic>
    </p:spTree>
    <p:extLst>
      <p:ext uri="{BB962C8B-B14F-4D97-AF65-F5344CB8AC3E}">
        <p14:creationId xmlns:p14="http://schemas.microsoft.com/office/powerpoint/2010/main" val="22732311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a:t>Jouets</a:t>
            </a:r>
          </a:p>
        </p:txBody>
      </p:sp>
      <p:sp>
        <p:nvSpPr>
          <p:cNvPr id="3" name="Espace réservé du texte 2"/>
          <p:cNvSpPr>
            <a:spLocks noGrp="1"/>
          </p:cNvSpPr>
          <p:nvPr>
            <p:ph type="body" idx="1"/>
            <p:custDataLst>
              <p:tags r:id="rId2"/>
            </p:custDataLst>
          </p:nvPr>
        </p:nvSpPr>
        <p:spPr/>
        <p:txBody>
          <a:bodyPr>
            <a:normAutofit fontScale="92500" lnSpcReduction="20000"/>
          </a:bodyPr>
          <a:lstStyle/>
          <a:p>
            <a:r>
              <a:rPr lang="fr-CA" dirty="0" err="1"/>
              <a:t>Clackers</a:t>
            </a:r>
            <a:endParaRPr lang="fr-CA" dirty="0"/>
          </a:p>
        </p:txBody>
      </p:sp>
      <p:pic>
        <p:nvPicPr>
          <p:cNvPr id="7" name="Espace réservé du contenu 6"/>
          <p:cNvPicPr>
            <a:picLocks noGrp="1" noChangeAspect="1"/>
          </p:cNvPicPr>
          <p:nvPr>
            <p:ph sz="half" idx="2"/>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510381" y="1635919"/>
            <a:ext cx="3933825" cy="2952750"/>
          </a:xfrm>
        </p:spPr>
      </p:pic>
      <p:sp>
        <p:nvSpPr>
          <p:cNvPr id="5" name="Espace réservé du texte 4"/>
          <p:cNvSpPr>
            <a:spLocks noGrp="1"/>
          </p:cNvSpPr>
          <p:nvPr>
            <p:ph type="body" sz="quarter" idx="3"/>
            <p:custDataLst>
              <p:tags r:id="rId4"/>
            </p:custDataLst>
          </p:nvPr>
        </p:nvSpPr>
        <p:spPr/>
        <p:txBody>
          <a:bodyPr>
            <a:normAutofit fontScale="92500" lnSpcReduction="20000"/>
          </a:bodyPr>
          <a:lstStyle/>
          <a:p>
            <a:r>
              <a:rPr lang="fr-CA" dirty="0" err="1"/>
              <a:t>Bolo</a:t>
            </a:r>
            <a:endParaRPr lang="fr-CA" dirty="0"/>
          </a:p>
        </p:txBody>
      </p:sp>
      <p:pic>
        <p:nvPicPr>
          <p:cNvPr id="8" name="Espace réservé du contenu 7"/>
          <p:cNvPicPr>
            <a:picLocks noGrp="1" noChangeAspect="1"/>
          </p:cNvPicPr>
          <p:nvPr>
            <p:ph sz="quarter" idx="4"/>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5183981" y="1630363"/>
            <a:ext cx="2963862" cy="2963862"/>
          </a:xfrm>
        </p:spPr>
      </p:pic>
    </p:spTree>
    <p:extLst>
      <p:ext uri="{BB962C8B-B14F-4D97-AF65-F5344CB8AC3E}">
        <p14:creationId xmlns:p14="http://schemas.microsoft.com/office/powerpoint/2010/main" val="39111455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a:t>Jouets</a:t>
            </a:r>
          </a:p>
        </p:txBody>
      </p:sp>
      <p:sp>
        <p:nvSpPr>
          <p:cNvPr id="3" name="Espace réservé du texte 2"/>
          <p:cNvSpPr>
            <a:spLocks noGrp="1"/>
          </p:cNvSpPr>
          <p:nvPr>
            <p:ph type="body" idx="1"/>
            <p:custDataLst>
              <p:tags r:id="rId2"/>
            </p:custDataLst>
          </p:nvPr>
        </p:nvSpPr>
        <p:spPr/>
        <p:txBody>
          <a:bodyPr>
            <a:normAutofit fontScale="92500" lnSpcReduction="20000"/>
          </a:bodyPr>
          <a:lstStyle/>
          <a:p>
            <a:r>
              <a:rPr lang="fr-CA" dirty="0" err="1"/>
              <a:t>Gumby</a:t>
            </a:r>
            <a:endParaRPr lang="fr-CA" dirty="0"/>
          </a:p>
        </p:txBody>
      </p:sp>
      <p:pic>
        <p:nvPicPr>
          <p:cNvPr id="9" name="Espace réservé du contenu 8"/>
          <p:cNvPicPr>
            <a:picLocks noGrp="1" noChangeAspect="1"/>
          </p:cNvPicPr>
          <p:nvPr>
            <p:ph sz="half" idx="2"/>
            <p:custDataLst>
              <p:tags r:id="rId3"/>
            </p:custDataLst>
          </p:nvPr>
        </p:nvPicPr>
        <p:blipFill>
          <a:blip r:embed="rId7" cstate="print">
            <a:extLst>
              <a:ext uri="{28A0092B-C50C-407E-A947-70E740481C1C}">
                <a14:useLocalDpi xmlns:a14="http://schemas.microsoft.com/office/drawing/2010/main" val="0"/>
              </a:ext>
            </a:extLst>
          </a:blip>
          <a:stretch>
            <a:fillRect/>
          </a:stretch>
        </p:blipFill>
        <p:spPr>
          <a:xfrm>
            <a:off x="1286496" y="2075281"/>
            <a:ext cx="2381596" cy="2074025"/>
          </a:xfrm>
        </p:spPr>
      </p:pic>
      <p:sp>
        <p:nvSpPr>
          <p:cNvPr id="5" name="Espace réservé du texte 4"/>
          <p:cNvSpPr>
            <a:spLocks noGrp="1"/>
          </p:cNvSpPr>
          <p:nvPr>
            <p:ph type="body" sz="quarter" idx="3"/>
            <p:custDataLst>
              <p:tags r:id="rId4"/>
            </p:custDataLst>
          </p:nvPr>
        </p:nvSpPr>
        <p:spPr/>
        <p:txBody>
          <a:bodyPr>
            <a:normAutofit fontScale="92500" lnSpcReduction="20000"/>
          </a:bodyPr>
          <a:lstStyle/>
          <a:p>
            <a:r>
              <a:rPr lang="fr-CA" dirty="0" err="1"/>
              <a:t>Etch</a:t>
            </a:r>
            <a:r>
              <a:rPr lang="fr-CA" dirty="0"/>
              <a:t> a sketch</a:t>
            </a:r>
          </a:p>
        </p:txBody>
      </p:sp>
      <p:pic>
        <p:nvPicPr>
          <p:cNvPr id="10" name="Espace réservé du contenu 9"/>
          <p:cNvPicPr>
            <a:picLocks noGrp="1" noChangeAspect="1"/>
          </p:cNvPicPr>
          <p:nvPr>
            <p:ph sz="quarter" idx="4"/>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5053085" y="1630363"/>
            <a:ext cx="3225654" cy="2963862"/>
          </a:xfrm>
        </p:spPr>
      </p:pic>
    </p:spTree>
    <p:extLst>
      <p:ext uri="{BB962C8B-B14F-4D97-AF65-F5344CB8AC3E}">
        <p14:creationId xmlns:p14="http://schemas.microsoft.com/office/powerpoint/2010/main" val="24411884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a:t>Jouets</a:t>
            </a:r>
          </a:p>
        </p:txBody>
      </p:sp>
      <p:sp>
        <p:nvSpPr>
          <p:cNvPr id="3" name="Espace réservé du texte 2"/>
          <p:cNvSpPr>
            <a:spLocks noGrp="1"/>
          </p:cNvSpPr>
          <p:nvPr>
            <p:ph type="body" idx="1"/>
            <p:custDataLst>
              <p:tags r:id="rId2"/>
            </p:custDataLst>
          </p:nvPr>
        </p:nvSpPr>
        <p:spPr/>
        <p:txBody>
          <a:bodyPr>
            <a:normAutofit fontScale="92500" lnSpcReduction="20000"/>
          </a:bodyPr>
          <a:lstStyle/>
          <a:p>
            <a:r>
              <a:rPr lang="fr-CA" dirty="0" err="1"/>
              <a:t>Battleship</a:t>
            </a:r>
            <a:endParaRPr lang="fr-CA" dirty="0"/>
          </a:p>
        </p:txBody>
      </p:sp>
      <p:pic>
        <p:nvPicPr>
          <p:cNvPr id="7" name="Espace réservé du contenu 6"/>
          <p:cNvPicPr>
            <a:picLocks noGrp="1" noChangeAspect="1"/>
          </p:cNvPicPr>
          <p:nvPr>
            <p:ph sz="half" idx="2"/>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457200" y="1758831"/>
            <a:ext cx="4040188" cy="2706925"/>
          </a:xfrm>
        </p:spPr>
      </p:pic>
      <p:sp>
        <p:nvSpPr>
          <p:cNvPr id="5" name="Espace réservé du texte 4"/>
          <p:cNvSpPr>
            <a:spLocks noGrp="1"/>
          </p:cNvSpPr>
          <p:nvPr>
            <p:ph type="body" sz="quarter" idx="3"/>
            <p:custDataLst>
              <p:tags r:id="rId4"/>
            </p:custDataLst>
          </p:nvPr>
        </p:nvSpPr>
        <p:spPr/>
        <p:txBody>
          <a:bodyPr>
            <a:normAutofit fontScale="92500" lnSpcReduction="20000"/>
          </a:bodyPr>
          <a:lstStyle/>
          <a:p>
            <a:r>
              <a:rPr lang="fr-CA" dirty="0"/>
              <a:t>Mini </a:t>
            </a:r>
            <a:r>
              <a:rPr lang="fr-CA" dirty="0" err="1"/>
              <a:t>Wave</a:t>
            </a:r>
            <a:endParaRPr lang="fr-CA" dirty="0"/>
          </a:p>
        </p:txBody>
      </p:sp>
      <p:pic>
        <p:nvPicPr>
          <p:cNvPr id="8" name="Espace réservé du contenu 7"/>
          <p:cNvPicPr>
            <a:picLocks noGrp="1" noChangeAspect="1"/>
          </p:cNvPicPr>
          <p:nvPr>
            <p:ph sz="quarter" idx="4"/>
            <p:custDataLst>
              <p:tags r:id="rId5"/>
            </p:custDataLst>
          </p:nvPr>
        </p:nvPicPr>
        <p:blipFill>
          <a:blip r:embed="rId8" cstate="print">
            <a:extLst>
              <a:ext uri="{28A0092B-C50C-407E-A947-70E740481C1C}">
                <a14:useLocalDpi xmlns:a14="http://schemas.microsoft.com/office/drawing/2010/main" val="0"/>
              </a:ext>
            </a:extLst>
          </a:blip>
          <a:stretch>
            <a:fillRect/>
          </a:stretch>
        </p:blipFill>
        <p:spPr>
          <a:xfrm>
            <a:off x="5574867" y="2293490"/>
            <a:ext cx="2182091" cy="1637607"/>
          </a:xfrm>
        </p:spPr>
      </p:pic>
    </p:spTree>
    <p:extLst>
      <p:ext uri="{BB962C8B-B14F-4D97-AF65-F5344CB8AC3E}">
        <p14:creationId xmlns:p14="http://schemas.microsoft.com/office/powerpoint/2010/main" val="34011089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a:t>Jouets</a:t>
            </a:r>
          </a:p>
        </p:txBody>
      </p:sp>
      <p:pic>
        <p:nvPicPr>
          <p:cNvPr id="9" name="Espace réservé du contenu 8"/>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457200" y="1549485"/>
            <a:ext cx="4038600" cy="2695404"/>
          </a:xfrm>
        </p:spPr>
      </p:pic>
      <p:pic>
        <p:nvPicPr>
          <p:cNvPr id="10" name="Espace réservé du contenu 9"/>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5396412" y="1200150"/>
            <a:ext cx="2542175" cy="3394075"/>
          </a:xfrm>
        </p:spPr>
      </p:pic>
    </p:spTree>
    <p:extLst>
      <p:ext uri="{BB962C8B-B14F-4D97-AF65-F5344CB8AC3E}">
        <p14:creationId xmlns:p14="http://schemas.microsoft.com/office/powerpoint/2010/main" val="22255779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a:t>Jouets</a:t>
            </a:r>
          </a:p>
        </p:txBody>
      </p:sp>
      <p:pic>
        <p:nvPicPr>
          <p:cNvPr id="5" name="Espace réservé du contenu 4"/>
          <p:cNvPicPr>
            <a:picLocks noGrp="1" noChangeAspect="1"/>
          </p:cNvPicPr>
          <p:nvPr>
            <p:ph sz="half" idx="1"/>
            <p:custDataLst>
              <p:tags r:id="rId2"/>
            </p:custDataLst>
          </p:nvPr>
        </p:nvPicPr>
        <p:blipFill>
          <a:blip r:embed="rId5" cstate="print">
            <a:extLst>
              <a:ext uri="{28A0092B-C50C-407E-A947-70E740481C1C}">
                <a14:useLocalDpi xmlns:a14="http://schemas.microsoft.com/office/drawing/2010/main" val="0"/>
              </a:ext>
            </a:extLst>
          </a:blip>
          <a:stretch>
            <a:fillRect/>
          </a:stretch>
        </p:blipFill>
        <p:spPr>
          <a:xfrm>
            <a:off x="457200" y="1383385"/>
            <a:ext cx="4038600" cy="3027605"/>
          </a:xfrm>
        </p:spPr>
      </p:pic>
      <p:pic>
        <p:nvPicPr>
          <p:cNvPr id="8" name="Espace réservé du contenu 7"/>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5102609" y="1200150"/>
            <a:ext cx="3129782" cy="3394075"/>
          </a:xfrm>
        </p:spPr>
      </p:pic>
    </p:spTree>
    <p:extLst>
      <p:ext uri="{BB962C8B-B14F-4D97-AF65-F5344CB8AC3E}">
        <p14:creationId xmlns:p14="http://schemas.microsoft.com/office/powerpoint/2010/main" val="8777874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a:t>Nourritures</a:t>
            </a:r>
          </a:p>
        </p:txBody>
      </p:sp>
      <p:pic>
        <p:nvPicPr>
          <p:cNvPr id="8" name="Espace réservé du contenu 7"/>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457200" y="1323966"/>
            <a:ext cx="4038600" cy="3146443"/>
          </a:xfrm>
        </p:spPr>
      </p:pic>
      <p:pic>
        <p:nvPicPr>
          <p:cNvPr id="6" name="Espace réservé du contenu 5"/>
          <p:cNvPicPr>
            <a:picLocks noGrp="1" noChangeAspect="1"/>
          </p:cNvPicPr>
          <p:nvPr>
            <p:ph sz="half" idx="2"/>
            <p:custDataLst>
              <p:tags r:id="rId3"/>
            </p:custDataLst>
          </p:nvPr>
        </p:nvPicPr>
        <p:blipFill>
          <a:blip r:embed="rId6" cstate="print">
            <a:extLst>
              <a:ext uri="{28A0092B-C50C-407E-A947-70E740481C1C}">
                <a14:useLocalDpi xmlns:a14="http://schemas.microsoft.com/office/drawing/2010/main" val="0"/>
              </a:ext>
            </a:extLst>
          </a:blip>
          <a:stretch>
            <a:fillRect/>
          </a:stretch>
        </p:blipFill>
        <p:spPr>
          <a:xfrm>
            <a:off x="5208616" y="2028507"/>
            <a:ext cx="2917767" cy="1737360"/>
          </a:xfrm>
        </p:spPr>
      </p:pic>
    </p:spTree>
    <p:extLst>
      <p:ext uri="{BB962C8B-B14F-4D97-AF65-F5344CB8AC3E}">
        <p14:creationId xmlns:p14="http://schemas.microsoft.com/office/powerpoint/2010/main" val="4873359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a:t>Restaurants</a:t>
            </a:r>
          </a:p>
        </p:txBody>
      </p:sp>
      <p:pic>
        <p:nvPicPr>
          <p:cNvPr id="7" name="Espace réservé du contenu 6"/>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457200" y="1303938"/>
            <a:ext cx="4038600" cy="3186499"/>
          </a:xfrm>
        </p:spPr>
      </p:pic>
      <p:pic>
        <p:nvPicPr>
          <p:cNvPr id="8" name="Espace réservé du contenu 7"/>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4648200" y="1310910"/>
            <a:ext cx="4038600" cy="3172554"/>
          </a:xfrm>
        </p:spPr>
      </p:pic>
    </p:spTree>
    <p:extLst>
      <p:ext uri="{BB962C8B-B14F-4D97-AF65-F5344CB8AC3E}">
        <p14:creationId xmlns:p14="http://schemas.microsoft.com/office/powerpoint/2010/main" val="36723809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a:t>Coke</a:t>
            </a:r>
          </a:p>
        </p:txBody>
      </p:sp>
      <p:pic>
        <p:nvPicPr>
          <p:cNvPr id="6" name="Espace réservé du contenu 5"/>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457200" y="1309660"/>
            <a:ext cx="4038600" cy="3175054"/>
          </a:xfrm>
        </p:spPr>
      </p:pic>
      <p:pic>
        <p:nvPicPr>
          <p:cNvPr id="11" name="Espace réservé du contenu 10"/>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5331455" y="1200150"/>
            <a:ext cx="2672089" cy="3394075"/>
          </a:xfrm>
        </p:spPr>
      </p:pic>
    </p:spTree>
    <p:extLst>
      <p:ext uri="{BB962C8B-B14F-4D97-AF65-F5344CB8AC3E}">
        <p14:creationId xmlns:p14="http://schemas.microsoft.com/office/powerpoint/2010/main" val="1306849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a:t>Boissons gazeuses</a:t>
            </a:r>
          </a:p>
        </p:txBody>
      </p:sp>
      <p:pic>
        <p:nvPicPr>
          <p:cNvPr id="9" name="Espace réservé du contenu 8"/>
          <p:cNvPicPr>
            <a:picLocks noGrp="1" noChangeAspect="1"/>
          </p:cNvPicPr>
          <p:nvPr>
            <p:ph sz="half" idx="1"/>
            <p:custDataLst>
              <p:tags r:id="rId2"/>
            </p:custDataLst>
          </p:nvPr>
        </p:nvPicPr>
        <p:blipFill>
          <a:blip r:embed="rId6">
            <a:extLst>
              <a:ext uri="{28A0092B-C50C-407E-A947-70E740481C1C}">
                <a14:useLocalDpi xmlns:a14="http://schemas.microsoft.com/office/drawing/2010/main" val="0"/>
              </a:ext>
            </a:extLst>
          </a:blip>
          <a:stretch>
            <a:fillRect/>
          </a:stretch>
        </p:blipFill>
        <p:spPr>
          <a:xfrm>
            <a:off x="1326618" y="1200150"/>
            <a:ext cx="2299763" cy="3394075"/>
          </a:xfrm>
        </p:spPr>
      </p:pic>
      <p:pic>
        <p:nvPicPr>
          <p:cNvPr id="10" name="Espace réservé du contenu 9"/>
          <p:cNvPicPr>
            <a:picLocks noGrp="1" noChangeAspect="1"/>
          </p:cNvPicPr>
          <p:nvPr>
            <p:ph sz="half" idx="2"/>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5568914" y="1200150"/>
            <a:ext cx="2197171" cy="3394075"/>
          </a:xfrm>
        </p:spPr>
      </p:pic>
      <p:pic>
        <p:nvPicPr>
          <p:cNvPr id="16" name="Image 15"/>
          <p:cNvPicPr>
            <a:picLocks noChangeAspect="1"/>
          </p:cNvPicPr>
          <p:nvPr>
            <p:custDataLst>
              <p:tags r:id="rId4"/>
            </p:custDataLst>
          </p:nvPr>
        </p:nvPicPr>
        <p:blipFill>
          <a:blip r:embed="rId8">
            <a:extLst>
              <a:ext uri="{BEBA8EAE-BF5A-486C-A8C5-ECC9F3942E4B}">
                <a14:imgProps xmlns:a14="http://schemas.microsoft.com/office/drawing/2010/main">
                  <a14:imgLayer r:embed="rId9">
                    <a14:imgEffect>
                      <a14:backgroundRemoval t="210" b="94969" l="11453" r="81564">
                        <a14:foregroundMark x1="33799" y1="61845" x2="51117" y2="92034"/>
                        <a14:foregroundMark x1="63687" y1="51992" x2="78212" y2="79665"/>
                        <a14:backgroundMark x1="24581" y1="50314" x2="46089" y2="93291"/>
                        <a14:backgroundMark x1="67598" y1="54717" x2="80168" y2="72117"/>
                        <a14:backgroundMark x1="44693" y1="86583" x2="44693" y2="86583"/>
                        <a14:backgroundMark x1="42458" y1="80294" x2="51397" y2="94759"/>
                        <a14:backgroundMark x1="75419" y1="74633" x2="80726" y2="83438"/>
                      </a14:backgroundRemoval>
                    </a14:imgEffect>
                  </a14:imgLayer>
                </a14:imgProps>
              </a:ext>
              <a:ext uri="{28A0092B-C50C-407E-A947-70E740481C1C}">
                <a14:useLocalDpi xmlns:a14="http://schemas.microsoft.com/office/drawing/2010/main" val="0"/>
              </a:ext>
            </a:extLst>
          </a:blip>
          <a:stretch>
            <a:fillRect/>
          </a:stretch>
        </p:blipFill>
        <p:spPr>
          <a:xfrm>
            <a:off x="2843811" y="833439"/>
            <a:ext cx="3577340" cy="4766456"/>
          </a:xfrm>
          <a:prstGeom prst="rect">
            <a:avLst/>
          </a:prstGeom>
        </p:spPr>
      </p:pic>
    </p:spTree>
    <p:extLst>
      <p:ext uri="{BB962C8B-B14F-4D97-AF65-F5344CB8AC3E}">
        <p14:creationId xmlns:p14="http://schemas.microsoft.com/office/powerpoint/2010/main" val="27201213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custDataLst>
              <p:tags r:id="rId1"/>
            </p:custDataLst>
          </p:nvPr>
        </p:nvSpPr>
        <p:spPr/>
        <p:txBody>
          <a:bodyPr>
            <a:normAutofit fontScale="90000"/>
          </a:bodyPr>
          <a:lstStyle/>
          <a:p>
            <a:r>
              <a:rPr lang="fr-CA" dirty="0"/>
              <a:t>Voitures</a:t>
            </a:r>
          </a:p>
        </p:txBody>
      </p:sp>
      <p:pic>
        <p:nvPicPr>
          <p:cNvPr id="7" name="Espace réservé du contenu 6"/>
          <p:cNvPicPr>
            <a:picLocks noGrp="1" noChangeAspect="1"/>
          </p:cNvPicPr>
          <p:nvPr>
            <p:ph sz="half" idx="1"/>
            <p:custDataLst>
              <p:tags r:id="rId2"/>
            </p:custDataLst>
          </p:nvPr>
        </p:nvPicPr>
        <p:blipFill>
          <a:blip r:embed="rId5" cstate="print">
            <a:extLst>
              <a:ext uri="{28A0092B-C50C-407E-A947-70E740481C1C}">
                <a14:useLocalDpi xmlns:a14="http://schemas.microsoft.com/office/drawing/2010/main" val="0"/>
              </a:ext>
            </a:extLst>
          </a:blip>
          <a:stretch>
            <a:fillRect/>
          </a:stretch>
        </p:blipFill>
        <p:spPr>
          <a:xfrm>
            <a:off x="457200" y="1381322"/>
            <a:ext cx="4038600" cy="3031731"/>
          </a:xfrm>
        </p:spPr>
      </p:pic>
      <p:pic>
        <p:nvPicPr>
          <p:cNvPr id="8" name="Espace réservé du contenu 7"/>
          <p:cNvPicPr>
            <a:picLocks noGrp="1" noChangeAspect="1"/>
          </p:cNvPicPr>
          <p:nvPr>
            <p:ph sz="half" idx="2"/>
            <p:custDataLst>
              <p:tags r:id="rId3"/>
            </p:custDataLst>
          </p:nvPr>
        </p:nvPicPr>
        <p:blipFill>
          <a:blip r:embed="rId6" cstate="print">
            <a:extLst>
              <a:ext uri="{28A0092B-C50C-407E-A947-70E740481C1C}">
                <a14:useLocalDpi xmlns:a14="http://schemas.microsoft.com/office/drawing/2010/main" val="0"/>
              </a:ext>
            </a:extLst>
          </a:blip>
          <a:stretch>
            <a:fillRect/>
          </a:stretch>
        </p:blipFill>
        <p:spPr>
          <a:xfrm>
            <a:off x="5576454" y="2078384"/>
            <a:ext cx="2182091" cy="1637607"/>
          </a:xfrm>
        </p:spPr>
      </p:pic>
    </p:spTree>
    <p:extLst>
      <p:ext uri="{BB962C8B-B14F-4D97-AF65-F5344CB8AC3E}">
        <p14:creationId xmlns:p14="http://schemas.microsoft.com/office/powerpoint/2010/main" val="11606389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a:t>Ameublements</a:t>
            </a:r>
          </a:p>
        </p:txBody>
      </p:sp>
      <p:pic>
        <p:nvPicPr>
          <p:cNvPr id="5" name="Espace réservé du contenu 4"/>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457200" y="1384535"/>
            <a:ext cx="4038600" cy="3025305"/>
          </a:xfrm>
        </p:spPr>
      </p:pic>
      <p:pic>
        <p:nvPicPr>
          <p:cNvPr id="6" name="Espace réservé du contenu 5"/>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5424487" y="1968500"/>
            <a:ext cx="2486025" cy="1857375"/>
          </a:xfrm>
        </p:spPr>
      </p:pic>
    </p:spTree>
    <p:extLst>
      <p:ext uri="{BB962C8B-B14F-4D97-AF65-F5344CB8AC3E}">
        <p14:creationId xmlns:p14="http://schemas.microsoft.com/office/powerpoint/2010/main" val="37965017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a:t>Téléphones</a:t>
            </a:r>
          </a:p>
        </p:txBody>
      </p:sp>
      <p:pic>
        <p:nvPicPr>
          <p:cNvPr id="5" name="Espace réservé du contenu 4"/>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1049085" y="1200150"/>
            <a:ext cx="2854829" cy="3394075"/>
          </a:xfrm>
        </p:spPr>
      </p:pic>
      <p:pic>
        <p:nvPicPr>
          <p:cNvPr id="6" name="Espace réservé du contenu 5"/>
          <p:cNvPicPr>
            <a:picLocks noGrp="1" noChangeAspect="1"/>
          </p:cNvPicPr>
          <p:nvPr>
            <p:ph sz="half" idx="2"/>
            <p:custDataLst>
              <p:tags r:id="rId3"/>
            </p:custDataLst>
          </p:nvPr>
        </p:nvPicPr>
        <p:blipFill>
          <a:blip r:embed="rId6" cstate="print">
            <a:extLst>
              <a:ext uri="{28A0092B-C50C-407E-A947-70E740481C1C}">
                <a14:useLocalDpi xmlns:a14="http://schemas.microsoft.com/office/drawing/2010/main" val="0"/>
              </a:ext>
            </a:extLst>
          </a:blip>
          <a:stretch>
            <a:fillRect/>
          </a:stretch>
        </p:blipFill>
        <p:spPr>
          <a:xfrm>
            <a:off x="4648200" y="1214906"/>
            <a:ext cx="4038600" cy="3364563"/>
          </a:xfrm>
        </p:spPr>
      </p:pic>
    </p:spTree>
    <p:extLst>
      <p:ext uri="{BB962C8B-B14F-4D97-AF65-F5344CB8AC3E}">
        <p14:creationId xmlns:p14="http://schemas.microsoft.com/office/powerpoint/2010/main" val="13832788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a:t>Magasins</a:t>
            </a:r>
          </a:p>
        </p:txBody>
      </p:sp>
      <p:pic>
        <p:nvPicPr>
          <p:cNvPr id="5" name="Espace réservé du contenu 4"/>
          <p:cNvPicPr>
            <a:picLocks noGrp="1" noChangeAspect="1"/>
          </p:cNvPicPr>
          <p:nvPr>
            <p:ph sz="half" idx="1"/>
            <p:custDataLst>
              <p:tags r:id="rId2"/>
            </p:custDataLst>
          </p:nvPr>
        </p:nvPicPr>
        <p:blipFill>
          <a:blip r:embed="rId5" cstate="print">
            <a:extLst>
              <a:ext uri="{28A0092B-C50C-407E-A947-70E740481C1C}">
                <a14:useLocalDpi xmlns:a14="http://schemas.microsoft.com/office/drawing/2010/main" val="0"/>
              </a:ext>
            </a:extLst>
          </a:blip>
          <a:stretch>
            <a:fillRect/>
          </a:stretch>
        </p:blipFill>
        <p:spPr>
          <a:xfrm>
            <a:off x="1017616" y="1964084"/>
            <a:ext cx="2917767" cy="1866207"/>
          </a:xfrm>
        </p:spPr>
      </p:pic>
      <p:pic>
        <p:nvPicPr>
          <p:cNvPr id="6" name="Espace réservé du contenu 5"/>
          <p:cNvPicPr>
            <a:picLocks noGrp="1" noChangeAspect="1"/>
          </p:cNvPicPr>
          <p:nvPr>
            <p:ph sz="half" idx="2"/>
            <p:custDataLst>
              <p:tags r:id="rId3"/>
            </p:custDataLst>
          </p:nvPr>
        </p:nvPicPr>
        <p:blipFill>
          <a:blip r:embed="rId6" cstate="print">
            <a:extLst>
              <a:ext uri="{28A0092B-C50C-407E-A947-70E740481C1C}">
                <a14:useLocalDpi xmlns:a14="http://schemas.microsoft.com/office/drawing/2010/main" val="0"/>
              </a:ext>
            </a:extLst>
          </a:blip>
          <a:stretch>
            <a:fillRect/>
          </a:stretch>
        </p:blipFill>
        <p:spPr>
          <a:xfrm>
            <a:off x="4648200" y="1505937"/>
            <a:ext cx="4038600" cy="2782500"/>
          </a:xfrm>
        </p:spPr>
      </p:pic>
    </p:spTree>
    <p:extLst>
      <p:ext uri="{BB962C8B-B14F-4D97-AF65-F5344CB8AC3E}">
        <p14:creationId xmlns:p14="http://schemas.microsoft.com/office/powerpoint/2010/main" val="38506816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a:t>Magasins</a:t>
            </a:r>
          </a:p>
        </p:txBody>
      </p:sp>
      <p:pic>
        <p:nvPicPr>
          <p:cNvPr id="7" name="Espace réservé du contenu 6"/>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1243012" y="1973262"/>
            <a:ext cx="2466975" cy="1847850"/>
          </a:xfrm>
        </p:spPr>
      </p:pic>
      <p:pic>
        <p:nvPicPr>
          <p:cNvPr id="8" name="Espace réservé du contenu 7"/>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5238750" y="1554162"/>
            <a:ext cx="2857500" cy="2686050"/>
          </a:xfrm>
        </p:spPr>
      </p:pic>
    </p:spTree>
    <p:extLst>
      <p:ext uri="{BB962C8B-B14F-4D97-AF65-F5344CB8AC3E}">
        <p14:creationId xmlns:p14="http://schemas.microsoft.com/office/powerpoint/2010/main" val="16121472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a:t>Shell</a:t>
            </a:r>
          </a:p>
        </p:txBody>
      </p:sp>
      <p:pic>
        <p:nvPicPr>
          <p:cNvPr id="5" name="Espace réservé du contenu 4"/>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1919543" y="1200150"/>
            <a:ext cx="1113914" cy="3394075"/>
          </a:xfrm>
        </p:spPr>
      </p:pic>
      <p:pic>
        <p:nvPicPr>
          <p:cNvPr id="6" name="Espace réservé du contenu 5"/>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5535035" y="1200150"/>
            <a:ext cx="2264930" cy="3394075"/>
          </a:xfrm>
        </p:spPr>
      </p:pic>
    </p:spTree>
    <p:extLst>
      <p:ext uri="{BB962C8B-B14F-4D97-AF65-F5344CB8AC3E}">
        <p14:creationId xmlns:p14="http://schemas.microsoft.com/office/powerpoint/2010/main" val="32915716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a:t>Texaco</a:t>
            </a:r>
          </a:p>
        </p:txBody>
      </p:sp>
      <p:pic>
        <p:nvPicPr>
          <p:cNvPr id="5" name="Espace réservé du contenu 4"/>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1934675" y="1200150"/>
            <a:ext cx="1083650" cy="3394075"/>
          </a:xfrm>
        </p:spPr>
      </p:pic>
      <p:pic>
        <p:nvPicPr>
          <p:cNvPr id="6" name="Espace réservé du contenu 5"/>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5243512" y="1468437"/>
            <a:ext cx="2847975" cy="2857500"/>
          </a:xfrm>
        </p:spPr>
      </p:pic>
    </p:spTree>
    <p:extLst>
      <p:ext uri="{BB962C8B-B14F-4D97-AF65-F5344CB8AC3E}">
        <p14:creationId xmlns:p14="http://schemas.microsoft.com/office/powerpoint/2010/main" val="25563760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3"/>
</p:tagLst>
</file>

<file path=ppt/tags/tag6.xml><?xml version="1.0" encoding="utf-8"?>
<p:tagLst xmlns:a="http://schemas.openxmlformats.org/drawingml/2006/main" xmlns:r="http://schemas.openxmlformats.org/officeDocument/2006/relationships" xmlns:p="http://schemas.openxmlformats.org/presentationml/2006/main">
  <p:tag name="NUM" val="1"/>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1"/>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1"/>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1"/>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1"/>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1"/>
</p:tagLst>
</file>

<file path=ppt/tags/tag17.xml><?xml version="1.0" encoding="utf-8"?>
<p:tagLst xmlns:a="http://schemas.openxmlformats.org/drawingml/2006/main" xmlns:r="http://schemas.openxmlformats.org/officeDocument/2006/relationships" xmlns:p="http://schemas.openxmlformats.org/presentationml/2006/main">
  <p:tag name="NUM" val="2"/>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4"/>
</p:tagLst>
</file>

<file path=ppt/tags/tag20.xml><?xml version="1.0" encoding="utf-8"?>
<p:tagLst xmlns:a="http://schemas.openxmlformats.org/drawingml/2006/main" xmlns:r="http://schemas.openxmlformats.org/officeDocument/2006/relationships" xmlns:p="http://schemas.openxmlformats.org/presentationml/2006/main">
  <p:tag name="NUM" val="1"/>
</p:tagLst>
</file>

<file path=ppt/tags/tag21.xml><?xml version="1.0" encoding="utf-8"?>
<p:tagLst xmlns:a="http://schemas.openxmlformats.org/drawingml/2006/main" xmlns:r="http://schemas.openxmlformats.org/officeDocument/2006/relationships" xmlns:p="http://schemas.openxmlformats.org/presentationml/2006/main">
  <p:tag name="NUM" val="2"/>
</p:tagLst>
</file>

<file path=ppt/tags/tag22.xml><?xml version="1.0" encoding="utf-8"?>
<p:tagLst xmlns:a="http://schemas.openxmlformats.org/drawingml/2006/main" xmlns:r="http://schemas.openxmlformats.org/officeDocument/2006/relationships" xmlns:p="http://schemas.openxmlformats.org/presentationml/2006/main">
  <p:tag name="NUM" val="3"/>
</p:tagLst>
</file>

<file path=ppt/tags/tag23.xml><?xml version="1.0" encoding="utf-8"?>
<p:tagLst xmlns:a="http://schemas.openxmlformats.org/drawingml/2006/main" xmlns:r="http://schemas.openxmlformats.org/officeDocument/2006/relationships" xmlns:p="http://schemas.openxmlformats.org/presentationml/2006/main">
  <p:tag name="NUM" val="4"/>
</p:tagLst>
</file>

<file path=ppt/tags/tag24.xml><?xml version="1.0" encoding="utf-8"?>
<p:tagLst xmlns:a="http://schemas.openxmlformats.org/drawingml/2006/main" xmlns:r="http://schemas.openxmlformats.org/officeDocument/2006/relationships" xmlns:p="http://schemas.openxmlformats.org/presentationml/2006/main">
  <p:tag name="NUM" val="5"/>
</p:tagLst>
</file>

<file path=ppt/tags/tag25.xml><?xml version="1.0" encoding="utf-8"?>
<p:tagLst xmlns:a="http://schemas.openxmlformats.org/drawingml/2006/main" xmlns:r="http://schemas.openxmlformats.org/officeDocument/2006/relationships" xmlns:p="http://schemas.openxmlformats.org/presentationml/2006/main">
  <p:tag name="NUM" val="1"/>
</p:tagLst>
</file>

<file path=ppt/tags/tag26.xml><?xml version="1.0" encoding="utf-8"?>
<p:tagLst xmlns:a="http://schemas.openxmlformats.org/drawingml/2006/main" xmlns:r="http://schemas.openxmlformats.org/officeDocument/2006/relationships" xmlns:p="http://schemas.openxmlformats.org/presentationml/2006/main">
  <p:tag name="NUM" val="2"/>
</p:tagLst>
</file>

<file path=ppt/tags/tag27.xml><?xml version="1.0" encoding="utf-8"?>
<p:tagLst xmlns:a="http://schemas.openxmlformats.org/drawingml/2006/main" xmlns:r="http://schemas.openxmlformats.org/officeDocument/2006/relationships" xmlns:p="http://schemas.openxmlformats.org/presentationml/2006/main">
  <p:tag name="NUM" val="3"/>
</p:tagLst>
</file>

<file path=ppt/tags/tag28.xml><?xml version="1.0" encoding="utf-8"?>
<p:tagLst xmlns:a="http://schemas.openxmlformats.org/drawingml/2006/main" xmlns:r="http://schemas.openxmlformats.org/officeDocument/2006/relationships" xmlns:p="http://schemas.openxmlformats.org/presentationml/2006/main">
  <p:tag name="NUM" val="1"/>
</p:tagLst>
</file>

<file path=ppt/tags/tag29.xml><?xml version="1.0" encoding="utf-8"?>
<p:tagLst xmlns:a="http://schemas.openxmlformats.org/drawingml/2006/main" xmlns:r="http://schemas.openxmlformats.org/officeDocument/2006/relationships" xmlns:p="http://schemas.openxmlformats.org/presentationml/2006/main">
  <p:tag name="NUM" val="2"/>
</p:tagLst>
</file>

<file path=ppt/tags/tag30.xml><?xml version="1.0" encoding="utf-8"?>
<p:tagLst xmlns:a="http://schemas.openxmlformats.org/drawingml/2006/main" xmlns:r="http://schemas.openxmlformats.org/officeDocument/2006/relationships" xmlns:p="http://schemas.openxmlformats.org/presentationml/2006/main">
  <p:tag name="NUM" val="3"/>
</p:tagLst>
</file>

<file path=ppt/tags/tag31.xml><?xml version="1.0" encoding="utf-8"?>
<p:tagLst xmlns:a="http://schemas.openxmlformats.org/drawingml/2006/main" xmlns:r="http://schemas.openxmlformats.org/officeDocument/2006/relationships" xmlns:p="http://schemas.openxmlformats.org/presentationml/2006/main">
  <p:tag name="NUM" val="1"/>
</p:tagLst>
</file>

<file path=ppt/tags/tag32.xml><?xml version="1.0" encoding="utf-8"?>
<p:tagLst xmlns:a="http://schemas.openxmlformats.org/drawingml/2006/main" xmlns:r="http://schemas.openxmlformats.org/officeDocument/2006/relationships" xmlns:p="http://schemas.openxmlformats.org/presentationml/2006/main">
  <p:tag name="NUM" val="2"/>
</p:tagLst>
</file>

<file path=ppt/tags/tag33.xml><?xml version="1.0" encoding="utf-8"?>
<p:tagLst xmlns:a="http://schemas.openxmlformats.org/drawingml/2006/main" xmlns:r="http://schemas.openxmlformats.org/officeDocument/2006/relationships" xmlns:p="http://schemas.openxmlformats.org/presentationml/2006/main">
  <p:tag name="NUM" val="3"/>
</p:tagLst>
</file>

<file path=ppt/tags/tag34.xml><?xml version="1.0" encoding="utf-8"?>
<p:tagLst xmlns:a="http://schemas.openxmlformats.org/drawingml/2006/main" xmlns:r="http://schemas.openxmlformats.org/officeDocument/2006/relationships" xmlns:p="http://schemas.openxmlformats.org/presentationml/2006/main">
  <p:tag name="NUM" val="1"/>
</p:tagLst>
</file>

<file path=ppt/tags/tag35.xml><?xml version="1.0" encoding="utf-8"?>
<p:tagLst xmlns:a="http://schemas.openxmlformats.org/drawingml/2006/main" xmlns:r="http://schemas.openxmlformats.org/officeDocument/2006/relationships" xmlns:p="http://schemas.openxmlformats.org/presentationml/2006/main">
  <p:tag name="NUM" val="2"/>
</p:tagLst>
</file>

<file path=ppt/tags/tag36.xml><?xml version="1.0" encoding="utf-8"?>
<p:tagLst xmlns:a="http://schemas.openxmlformats.org/drawingml/2006/main" xmlns:r="http://schemas.openxmlformats.org/officeDocument/2006/relationships" xmlns:p="http://schemas.openxmlformats.org/presentationml/2006/main">
  <p:tag name="NUM" val="3"/>
</p:tagLst>
</file>

<file path=ppt/tags/tag37.xml><?xml version="1.0" encoding="utf-8"?>
<p:tagLst xmlns:a="http://schemas.openxmlformats.org/drawingml/2006/main" xmlns:r="http://schemas.openxmlformats.org/officeDocument/2006/relationships" xmlns:p="http://schemas.openxmlformats.org/presentationml/2006/main">
  <p:tag name="NUM" val="1"/>
</p:tagLst>
</file>

<file path=ppt/tags/tag38.xml><?xml version="1.0" encoding="utf-8"?>
<p:tagLst xmlns:a="http://schemas.openxmlformats.org/drawingml/2006/main" xmlns:r="http://schemas.openxmlformats.org/officeDocument/2006/relationships" xmlns:p="http://schemas.openxmlformats.org/presentationml/2006/main">
  <p:tag name="NUM" val="2"/>
</p:tagLst>
</file>

<file path=ppt/tags/tag39.xml><?xml version="1.0" encoding="utf-8"?>
<p:tagLst xmlns:a="http://schemas.openxmlformats.org/drawingml/2006/main" xmlns:r="http://schemas.openxmlformats.org/officeDocument/2006/relationships" xmlns:p="http://schemas.openxmlformats.org/presentationml/2006/main">
  <p:tag name="NUM" val="3"/>
</p:tagLst>
</file>

<file path=ppt/tags/tag40.xml><?xml version="1.0" encoding="utf-8"?>
<p:tagLst xmlns:a="http://schemas.openxmlformats.org/drawingml/2006/main" xmlns:r="http://schemas.openxmlformats.org/officeDocument/2006/relationships" xmlns:p="http://schemas.openxmlformats.org/presentationml/2006/main">
  <p:tag name="NUM" val="1"/>
</p:tagLst>
</file>

<file path=ppt/tags/tag41.xml><?xml version="1.0" encoding="utf-8"?>
<p:tagLst xmlns:a="http://schemas.openxmlformats.org/drawingml/2006/main" xmlns:r="http://schemas.openxmlformats.org/officeDocument/2006/relationships" xmlns:p="http://schemas.openxmlformats.org/presentationml/2006/main">
  <p:tag name="NUM" val="2"/>
</p:tagLst>
</file>

<file path=ppt/tags/tag42.xml><?xml version="1.0" encoding="utf-8"?>
<p:tagLst xmlns:a="http://schemas.openxmlformats.org/drawingml/2006/main" xmlns:r="http://schemas.openxmlformats.org/officeDocument/2006/relationships" xmlns:p="http://schemas.openxmlformats.org/presentationml/2006/main">
  <p:tag name="NUM" val="3"/>
</p:tagLst>
</file>

<file path=ppt/tags/tag43.xml><?xml version="1.0" encoding="utf-8"?>
<p:tagLst xmlns:a="http://schemas.openxmlformats.org/drawingml/2006/main" xmlns:r="http://schemas.openxmlformats.org/officeDocument/2006/relationships" xmlns:p="http://schemas.openxmlformats.org/presentationml/2006/main">
  <p:tag name="NUM" val="1"/>
</p:tagLst>
</file>

<file path=ppt/tags/tag44.xml><?xml version="1.0" encoding="utf-8"?>
<p:tagLst xmlns:a="http://schemas.openxmlformats.org/drawingml/2006/main" xmlns:r="http://schemas.openxmlformats.org/officeDocument/2006/relationships" xmlns:p="http://schemas.openxmlformats.org/presentationml/2006/main">
  <p:tag name="NUM" val="2"/>
</p:tagLst>
</file>

<file path=ppt/tags/tag45.xml><?xml version="1.0" encoding="utf-8"?>
<p:tagLst xmlns:a="http://schemas.openxmlformats.org/drawingml/2006/main" xmlns:r="http://schemas.openxmlformats.org/officeDocument/2006/relationships" xmlns:p="http://schemas.openxmlformats.org/presentationml/2006/main">
  <p:tag name="NUM" val="3"/>
</p:tagLst>
</file>

<file path=ppt/tags/tag46.xml><?xml version="1.0" encoding="utf-8"?>
<p:tagLst xmlns:a="http://schemas.openxmlformats.org/drawingml/2006/main" xmlns:r="http://schemas.openxmlformats.org/officeDocument/2006/relationships" xmlns:p="http://schemas.openxmlformats.org/presentationml/2006/main">
  <p:tag name="NUM" val="1"/>
</p:tagLst>
</file>

<file path=ppt/tags/tag47.xml><?xml version="1.0" encoding="utf-8"?>
<p:tagLst xmlns:a="http://schemas.openxmlformats.org/drawingml/2006/main" xmlns:r="http://schemas.openxmlformats.org/officeDocument/2006/relationships" xmlns:p="http://schemas.openxmlformats.org/presentationml/2006/main">
  <p:tag name="NUM" val="2"/>
</p:tagLst>
</file>

<file path=ppt/tags/tag48.xml><?xml version="1.0" encoding="utf-8"?>
<p:tagLst xmlns:a="http://schemas.openxmlformats.org/drawingml/2006/main" xmlns:r="http://schemas.openxmlformats.org/officeDocument/2006/relationships" xmlns:p="http://schemas.openxmlformats.org/presentationml/2006/main">
  <p:tag name="NUM" val="3"/>
</p:tagLst>
</file>

<file path=ppt/tags/tag49.xml><?xml version="1.0" encoding="utf-8"?>
<p:tagLst xmlns:a="http://schemas.openxmlformats.org/drawingml/2006/main" xmlns:r="http://schemas.openxmlformats.org/officeDocument/2006/relationships" xmlns:p="http://schemas.openxmlformats.org/presentationml/2006/main">
  <p:tag name="NUM" val="1"/>
</p:tagLst>
</file>

<file path=ppt/tags/tag50.xml><?xml version="1.0" encoding="utf-8"?>
<p:tagLst xmlns:a="http://schemas.openxmlformats.org/drawingml/2006/main" xmlns:r="http://schemas.openxmlformats.org/officeDocument/2006/relationships" xmlns:p="http://schemas.openxmlformats.org/presentationml/2006/main">
  <p:tag name="NUM" val="2"/>
</p:tagLst>
</file>

<file path=ppt/tags/tag51.xml><?xml version="1.0" encoding="utf-8"?>
<p:tagLst xmlns:a="http://schemas.openxmlformats.org/drawingml/2006/main" xmlns:r="http://schemas.openxmlformats.org/officeDocument/2006/relationships" xmlns:p="http://schemas.openxmlformats.org/presentationml/2006/main">
  <p:tag name="NUM" val="3"/>
</p:tagLst>
</file>

<file path=ppt/tags/tag52.xml><?xml version="1.0" encoding="utf-8"?>
<p:tagLst xmlns:a="http://schemas.openxmlformats.org/drawingml/2006/main" xmlns:r="http://schemas.openxmlformats.org/officeDocument/2006/relationships" xmlns:p="http://schemas.openxmlformats.org/presentationml/2006/main">
  <p:tag name="NUM" val="4"/>
</p:tagLst>
</file>

<file path=ppt/tags/tag53.xml><?xml version="1.0" encoding="utf-8"?>
<p:tagLst xmlns:a="http://schemas.openxmlformats.org/drawingml/2006/main" xmlns:r="http://schemas.openxmlformats.org/officeDocument/2006/relationships" xmlns:p="http://schemas.openxmlformats.org/presentationml/2006/main">
  <p:tag name="NUM" val="5"/>
</p:tagLst>
</file>

<file path=ppt/tags/tag54.xml><?xml version="1.0" encoding="utf-8"?>
<p:tagLst xmlns:a="http://schemas.openxmlformats.org/drawingml/2006/main" xmlns:r="http://schemas.openxmlformats.org/officeDocument/2006/relationships" xmlns:p="http://schemas.openxmlformats.org/presentationml/2006/main">
  <p:tag name="NUM" val="1"/>
</p:tagLst>
</file>

<file path=ppt/tags/tag55.xml><?xml version="1.0" encoding="utf-8"?>
<p:tagLst xmlns:a="http://schemas.openxmlformats.org/drawingml/2006/main" xmlns:r="http://schemas.openxmlformats.org/officeDocument/2006/relationships" xmlns:p="http://schemas.openxmlformats.org/presentationml/2006/main">
  <p:tag name="NUM" val="2"/>
</p:tagLst>
</file>

<file path=ppt/tags/tag56.xml><?xml version="1.0" encoding="utf-8"?>
<p:tagLst xmlns:a="http://schemas.openxmlformats.org/drawingml/2006/main" xmlns:r="http://schemas.openxmlformats.org/officeDocument/2006/relationships" xmlns:p="http://schemas.openxmlformats.org/presentationml/2006/main">
  <p:tag name="NUM" val="3"/>
</p:tagLst>
</file>

<file path=ppt/tags/tag57.xml><?xml version="1.0" encoding="utf-8"?>
<p:tagLst xmlns:a="http://schemas.openxmlformats.org/drawingml/2006/main" xmlns:r="http://schemas.openxmlformats.org/officeDocument/2006/relationships" xmlns:p="http://schemas.openxmlformats.org/presentationml/2006/main">
  <p:tag name="NUM" val="1"/>
</p:tagLst>
</file>

<file path=ppt/tags/tag58.xml><?xml version="1.0" encoding="utf-8"?>
<p:tagLst xmlns:a="http://schemas.openxmlformats.org/drawingml/2006/main" xmlns:r="http://schemas.openxmlformats.org/officeDocument/2006/relationships" xmlns:p="http://schemas.openxmlformats.org/presentationml/2006/main">
  <p:tag name="NUM" val="2"/>
</p:tagLst>
</file>

<file path=ppt/tags/tag59.xml><?xml version="1.0" encoding="utf-8"?>
<p:tagLst xmlns:a="http://schemas.openxmlformats.org/drawingml/2006/main" xmlns:r="http://schemas.openxmlformats.org/officeDocument/2006/relationships" xmlns:p="http://schemas.openxmlformats.org/presentationml/2006/main">
  <p:tag name="NUM" val="3"/>
</p:tagLst>
</file>

<file path=ppt/tags/tag60.xml><?xml version="1.0" encoding="utf-8"?>
<p:tagLst xmlns:a="http://schemas.openxmlformats.org/drawingml/2006/main" xmlns:r="http://schemas.openxmlformats.org/officeDocument/2006/relationships" xmlns:p="http://schemas.openxmlformats.org/presentationml/2006/main">
  <p:tag name="NUM" val="4"/>
</p:tagLst>
</file>

<file path=ppt/tags/tag61.xml><?xml version="1.0" encoding="utf-8"?>
<p:tagLst xmlns:a="http://schemas.openxmlformats.org/drawingml/2006/main" xmlns:r="http://schemas.openxmlformats.org/officeDocument/2006/relationships" xmlns:p="http://schemas.openxmlformats.org/presentationml/2006/main">
  <p:tag name="NUM" val="5"/>
</p:tagLst>
</file>

<file path=ppt/tags/tag62.xml><?xml version="1.0" encoding="utf-8"?>
<p:tagLst xmlns:a="http://schemas.openxmlformats.org/drawingml/2006/main" xmlns:r="http://schemas.openxmlformats.org/officeDocument/2006/relationships" xmlns:p="http://schemas.openxmlformats.org/presentationml/2006/main">
  <p:tag name="NUM" val="1"/>
</p:tagLst>
</file>

<file path=ppt/tags/tag63.xml><?xml version="1.0" encoding="utf-8"?>
<p:tagLst xmlns:a="http://schemas.openxmlformats.org/drawingml/2006/main" xmlns:r="http://schemas.openxmlformats.org/officeDocument/2006/relationships" xmlns:p="http://schemas.openxmlformats.org/presentationml/2006/main">
  <p:tag name="NUM" val="2"/>
</p:tagLst>
</file>

<file path=ppt/tags/tag64.xml><?xml version="1.0" encoding="utf-8"?>
<p:tagLst xmlns:a="http://schemas.openxmlformats.org/drawingml/2006/main" xmlns:r="http://schemas.openxmlformats.org/officeDocument/2006/relationships" xmlns:p="http://schemas.openxmlformats.org/presentationml/2006/main">
  <p:tag name="NUM" val="3"/>
</p:tagLst>
</file>

<file path=ppt/tags/tag65.xml><?xml version="1.0" encoding="utf-8"?>
<p:tagLst xmlns:a="http://schemas.openxmlformats.org/drawingml/2006/main" xmlns:r="http://schemas.openxmlformats.org/officeDocument/2006/relationships" xmlns:p="http://schemas.openxmlformats.org/presentationml/2006/main">
  <p:tag name="NUM" val="4"/>
</p:tagLst>
</file>

<file path=ppt/tags/tag66.xml><?xml version="1.0" encoding="utf-8"?>
<p:tagLst xmlns:a="http://schemas.openxmlformats.org/drawingml/2006/main" xmlns:r="http://schemas.openxmlformats.org/officeDocument/2006/relationships" xmlns:p="http://schemas.openxmlformats.org/presentationml/2006/main">
  <p:tag name="NUM" val="5"/>
</p:tagLst>
</file>

<file path=ppt/tags/tag67.xml><?xml version="1.0" encoding="utf-8"?>
<p:tagLst xmlns:a="http://schemas.openxmlformats.org/drawingml/2006/main" xmlns:r="http://schemas.openxmlformats.org/officeDocument/2006/relationships" xmlns:p="http://schemas.openxmlformats.org/presentationml/2006/main">
  <p:tag name="NUM" val="1"/>
</p:tagLst>
</file>

<file path=ppt/tags/tag68.xml><?xml version="1.0" encoding="utf-8"?>
<p:tagLst xmlns:a="http://schemas.openxmlformats.org/drawingml/2006/main" xmlns:r="http://schemas.openxmlformats.org/officeDocument/2006/relationships" xmlns:p="http://schemas.openxmlformats.org/presentationml/2006/main">
  <p:tag name="NUM" val="2"/>
</p:tagLst>
</file>

<file path=ppt/tags/tag69.xml><?xml version="1.0" encoding="utf-8"?>
<p:tagLst xmlns:a="http://schemas.openxmlformats.org/drawingml/2006/main" xmlns:r="http://schemas.openxmlformats.org/officeDocument/2006/relationships" xmlns:p="http://schemas.openxmlformats.org/presentationml/2006/main">
  <p:tag name="NUM" val="3"/>
</p:tagLst>
</file>

<file path=ppt/tags/tag70.xml><?xml version="1.0" encoding="utf-8"?>
<p:tagLst xmlns:a="http://schemas.openxmlformats.org/drawingml/2006/main" xmlns:r="http://schemas.openxmlformats.org/officeDocument/2006/relationships" xmlns:p="http://schemas.openxmlformats.org/presentationml/2006/main">
  <p:tag name="NUM" val="4"/>
</p:tagLst>
</file>

<file path=ppt/tags/tag71.xml><?xml version="1.0" encoding="utf-8"?>
<p:tagLst xmlns:a="http://schemas.openxmlformats.org/drawingml/2006/main" xmlns:r="http://schemas.openxmlformats.org/officeDocument/2006/relationships" xmlns:p="http://schemas.openxmlformats.org/presentationml/2006/main">
  <p:tag name="NUM" val="5"/>
</p:tagLst>
</file>

<file path=ppt/tags/tag72.xml><?xml version="1.0" encoding="utf-8"?>
<p:tagLst xmlns:a="http://schemas.openxmlformats.org/drawingml/2006/main" xmlns:r="http://schemas.openxmlformats.org/officeDocument/2006/relationships" xmlns:p="http://schemas.openxmlformats.org/presentationml/2006/main">
  <p:tag name="NUM" val="1"/>
</p:tagLst>
</file>

<file path=ppt/tags/tag73.xml><?xml version="1.0" encoding="utf-8"?>
<p:tagLst xmlns:a="http://schemas.openxmlformats.org/drawingml/2006/main" xmlns:r="http://schemas.openxmlformats.org/officeDocument/2006/relationships" xmlns:p="http://schemas.openxmlformats.org/presentationml/2006/main">
  <p:tag name="NUM" val="2"/>
</p:tagLst>
</file>

<file path=ppt/tags/tag74.xml><?xml version="1.0" encoding="utf-8"?>
<p:tagLst xmlns:a="http://schemas.openxmlformats.org/drawingml/2006/main" xmlns:r="http://schemas.openxmlformats.org/officeDocument/2006/relationships" xmlns:p="http://schemas.openxmlformats.org/presentationml/2006/main">
  <p:tag name="NUM" val="3"/>
</p:tagLst>
</file>

<file path=ppt/tags/tag75.xml><?xml version="1.0" encoding="utf-8"?>
<p:tagLst xmlns:a="http://schemas.openxmlformats.org/drawingml/2006/main" xmlns:r="http://schemas.openxmlformats.org/officeDocument/2006/relationships" xmlns:p="http://schemas.openxmlformats.org/presentationml/2006/main">
  <p:tag name="NUM" val="4"/>
</p:tagLst>
</file>

<file path=ppt/tags/tag76.xml><?xml version="1.0" encoding="utf-8"?>
<p:tagLst xmlns:a="http://schemas.openxmlformats.org/drawingml/2006/main" xmlns:r="http://schemas.openxmlformats.org/officeDocument/2006/relationships" xmlns:p="http://schemas.openxmlformats.org/presentationml/2006/main">
  <p:tag name="NUM" val="5"/>
</p:tagLst>
</file>

<file path=ppt/tags/tag77.xml><?xml version="1.0" encoding="utf-8"?>
<p:tagLst xmlns:a="http://schemas.openxmlformats.org/drawingml/2006/main" xmlns:r="http://schemas.openxmlformats.org/officeDocument/2006/relationships" xmlns:p="http://schemas.openxmlformats.org/presentationml/2006/main">
  <p:tag name="NUM" val="1"/>
</p:tagLst>
</file>

<file path=ppt/tags/tag78.xml><?xml version="1.0" encoding="utf-8"?>
<p:tagLst xmlns:a="http://schemas.openxmlformats.org/drawingml/2006/main" xmlns:r="http://schemas.openxmlformats.org/officeDocument/2006/relationships" xmlns:p="http://schemas.openxmlformats.org/presentationml/2006/main">
  <p:tag name="NUM" val="2"/>
</p:tagLst>
</file>

<file path=ppt/tags/tag79.xml><?xml version="1.0" encoding="utf-8"?>
<p:tagLst xmlns:a="http://schemas.openxmlformats.org/drawingml/2006/main" xmlns:r="http://schemas.openxmlformats.org/officeDocument/2006/relationships" xmlns:p="http://schemas.openxmlformats.org/presentationml/2006/main">
  <p:tag name="NUM" val="3"/>
</p:tagLst>
</file>

<file path=ppt/tags/tag80.xml><?xml version="1.0" encoding="utf-8"?>
<p:tagLst xmlns:a="http://schemas.openxmlformats.org/drawingml/2006/main" xmlns:r="http://schemas.openxmlformats.org/officeDocument/2006/relationships" xmlns:p="http://schemas.openxmlformats.org/presentationml/2006/main">
  <p:tag name="NUM" val="4"/>
</p:tagLst>
</file>

<file path=ppt/tags/tag81.xml><?xml version="1.0" encoding="utf-8"?>
<p:tagLst xmlns:a="http://schemas.openxmlformats.org/drawingml/2006/main" xmlns:r="http://schemas.openxmlformats.org/officeDocument/2006/relationships" xmlns:p="http://schemas.openxmlformats.org/presentationml/2006/main">
  <p:tag name="NUM" val="5"/>
</p:tagLst>
</file>

<file path=ppt/tags/tag82.xml><?xml version="1.0" encoding="utf-8"?>
<p:tagLst xmlns:a="http://schemas.openxmlformats.org/drawingml/2006/main" xmlns:r="http://schemas.openxmlformats.org/officeDocument/2006/relationships" xmlns:p="http://schemas.openxmlformats.org/presentationml/2006/main">
  <p:tag name="NUM" val="1"/>
</p:tagLst>
</file>

<file path=ppt/tags/tag83.xml><?xml version="1.0" encoding="utf-8"?>
<p:tagLst xmlns:a="http://schemas.openxmlformats.org/drawingml/2006/main" xmlns:r="http://schemas.openxmlformats.org/officeDocument/2006/relationships" xmlns:p="http://schemas.openxmlformats.org/presentationml/2006/main">
  <p:tag name="NUM" val="2"/>
</p:tagLst>
</file>

<file path=ppt/tags/tag84.xml><?xml version="1.0" encoding="utf-8"?>
<p:tagLst xmlns:a="http://schemas.openxmlformats.org/drawingml/2006/main" xmlns:r="http://schemas.openxmlformats.org/officeDocument/2006/relationships" xmlns:p="http://schemas.openxmlformats.org/presentationml/2006/main">
  <p:tag name="NUM" val="3"/>
</p:tagLst>
</file>

<file path=ppt/tags/tag85.xml><?xml version="1.0" encoding="utf-8"?>
<p:tagLst xmlns:a="http://schemas.openxmlformats.org/drawingml/2006/main" xmlns:r="http://schemas.openxmlformats.org/officeDocument/2006/relationships" xmlns:p="http://schemas.openxmlformats.org/presentationml/2006/main">
  <p:tag name="NUM" val="1"/>
</p:tagLst>
</file>

<file path=ppt/tags/tag86.xml><?xml version="1.0" encoding="utf-8"?>
<p:tagLst xmlns:a="http://schemas.openxmlformats.org/drawingml/2006/main" xmlns:r="http://schemas.openxmlformats.org/officeDocument/2006/relationships" xmlns:p="http://schemas.openxmlformats.org/presentationml/2006/main">
  <p:tag name="NUM" val="2"/>
</p:tagLst>
</file>

<file path=ppt/tags/tag87.xml><?xml version="1.0" encoding="utf-8"?>
<p:tagLst xmlns:a="http://schemas.openxmlformats.org/drawingml/2006/main" xmlns:r="http://schemas.openxmlformats.org/officeDocument/2006/relationships" xmlns:p="http://schemas.openxmlformats.org/presentationml/2006/main">
  <p:tag name="NUM" val="3"/>
</p:tagLst>
</file>

<file path=ppt/tags/tag88.xml><?xml version="1.0" encoding="utf-8"?>
<p:tagLst xmlns:a="http://schemas.openxmlformats.org/drawingml/2006/main" xmlns:r="http://schemas.openxmlformats.org/officeDocument/2006/relationships" xmlns:p="http://schemas.openxmlformats.org/presentationml/2006/main">
  <p:tag name="NUM" val="1"/>
</p:tagLst>
</file>

<file path=ppt/tags/tag89.xml><?xml version="1.0" encoding="utf-8"?>
<p:tagLst xmlns:a="http://schemas.openxmlformats.org/drawingml/2006/main" xmlns:r="http://schemas.openxmlformats.org/officeDocument/2006/relationships" xmlns:p="http://schemas.openxmlformats.org/presentationml/2006/main">
  <p:tag name="NUM" val="2"/>
</p:tagLst>
</file>

<file path=ppt/tags/tag90.xml><?xml version="1.0" encoding="utf-8"?>
<p:tagLst xmlns:a="http://schemas.openxmlformats.org/drawingml/2006/main" xmlns:r="http://schemas.openxmlformats.org/officeDocument/2006/relationships" xmlns:p="http://schemas.openxmlformats.org/presentationml/2006/main">
  <p:tag name="NUM" val="3"/>
</p:tagLst>
</file>

<file path=ppt/tags/tag91.xml><?xml version="1.0" encoding="utf-8"?>
<p:tagLst xmlns:a="http://schemas.openxmlformats.org/drawingml/2006/main" xmlns:r="http://schemas.openxmlformats.org/officeDocument/2006/relationships" xmlns:p="http://schemas.openxmlformats.org/presentationml/2006/main">
  <p:tag name="NUM" val="1"/>
</p:tagLst>
</file>

<file path=ppt/tags/tag92.xml><?xml version="1.0" encoding="utf-8"?>
<p:tagLst xmlns:a="http://schemas.openxmlformats.org/drawingml/2006/main" xmlns:r="http://schemas.openxmlformats.org/officeDocument/2006/relationships" xmlns:p="http://schemas.openxmlformats.org/presentationml/2006/main">
  <p:tag name="NUM" val="2"/>
</p:tagLst>
</file>

<file path=ppt/tags/tag93.xml><?xml version="1.0" encoding="utf-8"?>
<p:tagLst xmlns:a="http://schemas.openxmlformats.org/drawingml/2006/main" xmlns:r="http://schemas.openxmlformats.org/officeDocument/2006/relationships" xmlns:p="http://schemas.openxmlformats.org/presentationml/2006/main">
  <p:tag name="NUM" val="3"/>
</p:tagLst>
</file>

<file path=ppt/tags/tag94.xml><?xml version="1.0" encoding="utf-8"?>
<p:tagLst xmlns:a="http://schemas.openxmlformats.org/drawingml/2006/main" xmlns:r="http://schemas.openxmlformats.org/officeDocument/2006/relationships" xmlns:p="http://schemas.openxmlformats.org/presentationml/2006/main">
  <p:tag name="NUM" val="1"/>
</p:tagLst>
</file>

<file path=ppt/tags/tag95.xml><?xml version="1.0" encoding="utf-8"?>
<p:tagLst xmlns:a="http://schemas.openxmlformats.org/drawingml/2006/main" xmlns:r="http://schemas.openxmlformats.org/officeDocument/2006/relationships" xmlns:p="http://schemas.openxmlformats.org/presentationml/2006/main">
  <p:tag name="NUM" val="2"/>
</p:tagLst>
</file>

<file path=ppt/tags/tag96.xml><?xml version="1.0" encoding="utf-8"?>
<p:tagLst xmlns:a="http://schemas.openxmlformats.org/drawingml/2006/main" xmlns:r="http://schemas.openxmlformats.org/officeDocument/2006/relationships" xmlns:p="http://schemas.openxmlformats.org/presentationml/2006/main">
  <p:tag name="NUM" val="3"/>
</p:tagLst>
</file>

<file path=ppt/tags/tag97.xml><?xml version="1.0" encoding="utf-8"?>
<p:tagLst xmlns:a="http://schemas.openxmlformats.org/drawingml/2006/main" xmlns:r="http://schemas.openxmlformats.org/officeDocument/2006/relationships" xmlns:p="http://schemas.openxmlformats.org/presentationml/2006/main">
  <p:tag name="NUM" val="1"/>
</p:tagLst>
</file>

<file path=ppt/tags/tag98.xml><?xml version="1.0" encoding="utf-8"?>
<p:tagLst xmlns:a="http://schemas.openxmlformats.org/drawingml/2006/main" xmlns:r="http://schemas.openxmlformats.org/officeDocument/2006/relationships" xmlns:p="http://schemas.openxmlformats.org/presentationml/2006/main">
  <p:tag name="NUM" val="2"/>
</p:tagLst>
</file>

<file path=ppt/tags/tag99.xml><?xml version="1.0" encoding="utf-8"?>
<p:tagLst xmlns:a="http://schemas.openxmlformats.org/drawingml/2006/main" xmlns:r="http://schemas.openxmlformats.org/officeDocument/2006/relationships" xmlns:p="http://schemas.openxmlformats.org/presentationml/2006/main">
  <p:tag name="NUM" val="3"/>
</p:tagLst>
</file>

<file path=ppt/tags/tag100.xml><?xml version="1.0" encoding="utf-8"?>
<p:tagLst xmlns:a="http://schemas.openxmlformats.org/drawingml/2006/main" xmlns:r="http://schemas.openxmlformats.org/officeDocument/2006/relationships" xmlns:p="http://schemas.openxmlformats.org/presentationml/2006/main">
  <p:tag name="NUM" val="4"/>
</p:tagLst>
</file>

<file path=ppt/tags/tag101.xml><?xml version="1.0" encoding="utf-8"?>
<p:tagLst xmlns:a="http://schemas.openxmlformats.org/drawingml/2006/main" xmlns:r="http://schemas.openxmlformats.org/officeDocument/2006/relationships" xmlns:p="http://schemas.openxmlformats.org/presentationml/2006/main">
  <p:tag name="NUM" val="1"/>
</p:tagLst>
</file>

<file path=ppt/tags/tag102.xml><?xml version="1.0" encoding="utf-8"?>
<p:tagLst xmlns:a="http://schemas.openxmlformats.org/drawingml/2006/main" xmlns:r="http://schemas.openxmlformats.org/officeDocument/2006/relationships" xmlns:p="http://schemas.openxmlformats.org/presentationml/2006/main">
  <p:tag name="NUM" val="2"/>
</p:tagLst>
</file>

<file path=ppt/tags/tag103.xml><?xml version="1.0" encoding="utf-8"?>
<p:tagLst xmlns:a="http://schemas.openxmlformats.org/drawingml/2006/main" xmlns:r="http://schemas.openxmlformats.org/officeDocument/2006/relationships" xmlns:p="http://schemas.openxmlformats.org/presentationml/2006/main">
  <p:tag name="NUM" val="3"/>
</p:tagLst>
</file>

<file path=ppt/tags/tag104.xml><?xml version="1.0" encoding="utf-8"?>
<p:tagLst xmlns:a="http://schemas.openxmlformats.org/drawingml/2006/main" xmlns:r="http://schemas.openxmlformats.org/officeDocument/2006/relationships" xmlns:p="http://schemas.openxmlformats.org/presentationml/2006/main">
  <p:tag name="NUM" val="1"/>
</p:tagLst>
</file>

<file path=ppt/tags/tag105.xml><?xml version="1.0" encoding="utf-8"?>
<p:tagLst xmlns:a="http://schemas.openxmlformats.org/drawingml/2006/main" xmlns:r="http://schemas.openxmlformats.org/officeDocument/2006/relationships" xmlns:p="http://schemas.openxmlformats.org/presentationml/2006/main">
  <p:tag name="NUM" val="2"/>
</p:tagLst>
</file>

<file path=ppt/tags/tag106.xml><?xml version="1.0" encoding="utf-8"?>
<p:tagLst xmlns:a="http://schemas.openxmlformats.org/drawingml/2006/main" xmlns:r="http://schemas.openxmlformats.org/officeDocument/2006/relationships" xmlns:p="http://schemas.openxmlformats.org/presentationml/2006/main">
  <p:tag name="NUM" val="3"/>
</p:tagLst>
</file>

<file path=ppt/tags/tag107.xml><?xml version="1.0" encoding="utf-8"?>
<p:tagLst xmlns:a="http://schemas.openxmlformats.org/drawingml/2006/main" xmlns:r="http://schemas.openxmlformats.org/officeDocument/2006/relationships" xmlns:p="http://schemas.openxmlformats.org/presentationml/2006/main">
  <p:tag name="NUM" val="1"/>
</p:tagLst>
</file>

<file path=ppt/tags/tag108.xml><?xml version="1.0" encoding="utf-8"?>
<p:tagLst xmlns:a="http://schemas.openxmlformats.org/drawingml/2006/main" xmlns:r="http://schemas.openxmlformats.org/officeDocument/2006/relationships" xmlns:p="http://schemas.openxmlformats.org/presentationml/2006/main">
  <p:tag name="NUM" val="2"/>
</p:tagLst>
</file>

<file path=ppt/tags/tag109.xml><?xml version="1.0" encoding="utf-8"?>
<p:tagLst xmlns:a="http://schemas.openxmlformats.org/drawingml/2006/main" xmlns:r="http://schemas.openxmlformats.org/officeDocument/2006/relationships" xmlns:p="http://schemas.openxmlformats.org/presentationml/2006/main">
  <p:tag name="NUM" val="3"/>
</p:tagLst>
</file>

<file path=ppt/tags/tag110.xml><?xml version="1.0" encoding="utf-8"?>
<p:tagLst xmlns:a="http://schemas.openxmlformats.org/drawingml/2006/main" xmlns:r="http://schemas.openxmlformats.org/officeDocument/2006/relationships" xmlns:p="http://schemas.openxmlformats.org/presentationml/2006/main">
  <p:tag name="NUM" val="1"/>
</p:tagLst>
</file>

<file path=ppt/tags/tag111.xml><?xml version="1.0" encoding="utf-8"?>
<p:tagLst xmlns:a="http://schemas.openxmlformats.org/drawingml/2006/main" xmlns:r="http://schemas.openxmlformats.org/officeDocument/2006/relationships" xmlns:p="http://schemas.openxmlformats.org/presentationml/2006/main">
  <p:tag name="NUM" val="2"/>
</p:tagLst>
</file>

<file path=ppt/tags/tag112.xml><?xml version="1.0" encoding="utf-8"?>
<p:tagLst xmlns:a="http://schemas.openxmlformats.org/drawingml/2006/main" xmlns:r="http://schemas.openxmlformats.org/officeDocument/2006/relationships" xmlns:p="http://schemas.openxmlformats.org/presentationml/2006/main">
  <p:tag name="NUM" val="3"/>
</p:tagLst>
</file>

<file path=ppt/tags/tag113.xml><?xml version="1.0" encoding="utf-8"?>
<p:tagLst xmlns:a="http://schemas.openxmlformats.org/drawingml/2006/main" xmlns:r="http://schemas.openxmlformats.org/officeDocument/2006/relationships" xmlns:p="http://schemas.openxmlformats.org/presentationml/2006/main">
  <p:tag name="NUM" val="1"/>
</p:tagLst>
</file>

<file path=ppt/tags/tag114.xml><?xml version="1.0" encoding="utf-8"?>
<p:tagLst xmlns:a="http://schemas.openxmlformats.org/drawingml/2006/main" xmlns:r="http://schemas.openxmlformats.org/officeDocument/2006/relationships" xmlns:p="http://schemas.openxmlformats.org/presentationml/2006/main">
  <p:tag name="NUM" val="2"/>
</p:tagLst>
</file>

<file path=ppt/tags/tag115.xml><?xml version="1.0" encoding="utf-8"?>
<p:tagLst xmlns:a="http://schemas.openxmlformats.org/drawingml/2006/main" xmlns:r="http://schemas.openxmlformats.org/officeDocument/2006/relationships" xmlns:p="http://schemas.openxmlformats.org/presentationml/2006/main">
  <p:tag name="NUM" val="3"/>
</p:tagLst>
</file>

<file path=ppt/tags/tag116.xml><?xml version="1.0" encoding="utf-8"?>
<p:tagLst xmlns:a="http://schemas.openxmlformats.org/drawingml/2006/main" xmlns:r="http://schemas.openxmlformats.org/officeDocument/2006/relationships" xmlns:p="http://schemas.openxmlformats.org/presentationml/2006/main">
  <p:tag name="NUM" val="1"/>
</p:tagLst>
</file>

<file path=ppt/tags/tag117.xml><?xml version="1.0" encoding="utf-8"?>
<p:tagLst xmlns:a="http://schemas.openxmlformats.org/drawingml/2006/main" xmlns:r="http://schemas.openxmlformats.org/officeDocument/2006/relationships" xmlns:p="http://schemas.openxmlformats.org/presentationml/2006/main">
  <p:tag name="NUM" val="2"/>
</p:tagLst>
</file>

<file path=ppt/tags/tag118.xml><?xml version="1.0" encoding="utf-8"?>
<p:tagLst xmlns:a="http://schemas.openxmlformats.org/drawingml/2006/main" xmlns:r="http://schemas.openxmlformats.org/officeDocument/2006/relationships" xmlns:p="http://schemas.openxmlformats.org/presentationml/2006/main">
  <p:tag name="NUM" val="3"/>
</p:tagLst>
</file>

<file path=ppt/tags/tag119.xml><?xml version="1.0" encoding="utf-8"?>
<p:tagLst xmlns:a="http://schemas.openxmlformats.org/drawingml/2006/main" xmlns:r="http://schemas.openxmlformats.org/officeDocument/2006/relationships" xmlns:p="http://schemas.openxmlformats.org/presentationml/2006/main">
  <p:tag name="NUM" val="1"/>
</p:tagLst>
</file>

<file path=ppt/tags/tag120.xml><?xml version="1.0" encoding="utf-8"?>
<p:tagLst xmlns:a="http://schemas.openxmlformats.org/drawingml/2006/main" xmlns:r="http://schemas.openxmlformats.org/officeDocument/2006/relationships" xmlns:p="http://schemas.openxmlformats.org/presentationml/2006/main">
  <p:tag name="NUM" val="2"/>
</p:tagLst>
</file>

<file path=ppt/tags/tag121.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kognos.pro">
  <a:themeElements>
    <a:clrScheme name="kognos.pro">
      <a:dk1>
        <a:sysClr val="windowText" lastClr="000000"/>
      </a:dk1>
      <a:lt1>
        <a:sysClr val="window" lastClr="FFFFFF"/>
      </a:lt1>
      <a:dk2>
        <a:srgbClr val="2E2B21"/>
      </a:dk2>
      <a:lt2>
        <a:srgbClr val="CECECE"/>
      </a:lt2>
      <a:accent1>
        <a:srgbClr val="292F36"/>
      </a:accent1>
      <a:accent2>
        <a:srgbClr val="174861"/>
      </a:accent2>
      <a:accent3>
        <a:srgbClr val="43C3D6"/>
      </a:accent3>
      <a:accent4>
        <a:srgbClr val="F1F287"/>
      </a:accent4>
      <a:accent5>
        <a:srgbClr val="FB4A18"/>
      </a:accent5>
      <a:accent6>
        <a:srgbClr val="FFFFFF"/>
      </a:accent6>
      <a:hlink>
        <a:srgbClr val="292F36"/>
      </a:hlink>
      <a:folHlink>
        <a:srgbClr val="CECECE"/>
      </a:folHlink>
    </a:clrScheme>
    <a:fontScheme name="kognos.pro">
      <a:majorFont>
        <a:latin typeface="Optimum"/>
        <a:ea typeface=""/>
        <a:cs typeface=""/>
      </a:majorFont>
      <a:minorFont>
        <a:latin typeface="Calibri Light"/>
        <a:ea typeface=""/>
        <a:cs typeface=""/>
      </a:minorFont>
    </a:fontScheme>
    <a:fmtScheme name="Technique">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_xmlsignatures/_rels/origin.sigs.rels><?xml version="1.0" encoding="UTF-8" standalone="yes"?>
<Relationships xmlns="http://schemas.openxmlformats.org/package/2006/relationships"><Relationship Id="rId1" Type="http://schemas.openxmlformats.org/package/2006/relationships/digital-signature/signature" Target="sig1.xml"/></Relationships>
</file>

<file path=_xmlsignatures/sig1.xml><?xml version="1.0" encoding="utf-8"?>
<Signature xmlns="http://www.w3.org/2000/09/xmldsig#" Id="idPackageSignature">
  <SignedInfo>
    <CanonicalizationMethod Algorithm="http://www.w3.org/TR/2001/REC-xml-c14n-20010315"/>
    <SignatureMethod Algorithm="http://www.w3.org/2001/04/xmldsig-more#rsa-sha256"/>
    <Reference Type="http://www.w3.org/2000/09/xmldsig#Object" URI="#idPackageObject">
      <DigestMethod Algorithm="http://www.w3.org/2001/04/xmlenc#sha256"/>
      <DigestValue>D9d0VY8h+KEfHk0WbwHmQYOkR8lt0Q+fu8OSVcv2ymM=</DigestValue>
    </Reference>
    <Reference Type="http://www.w3.org/2000/09/xmldsig#Object" URI="#idOfficeObject">
      <DigestMethod Algorithm="http://www.w3.org/2001/04/xmlenc#sha256"/>
      <DigestValue>hLlE9ilaYASjz+v5oKQ1s5/jMdMPZGRPumbaaaYst+8=</DigestValue>
    </Reference>
    <Reference Type="http://uri.etsi.org/01903#SignedProperties" URI="#idSignedProperties">
      <Transforms>
        <Transform Algorithm="http://www.w3.org/TR/2001/REC-xml-c14n-20010315"/>
      </Transforms>
      <DigestMethod Algorithm="http://www.w3.org/2001/04/xmlenc#sha256"/>
      <DigestValue>HsDMnUWcc0dOlI9KmLu4iD/IBb+MBjSNwhH9qNPBL2M=</DigestValue>
    </Reference>
  </SignedInfo>
  <SignatureValue>kxWsw8Z2yBTjYMXqyxZ84OMK5xHhEttTw48HNfU7DazK6UA5kY/RmSDwz1hRB6lLwNgRi5plh12y
qh1ir3SKb7trlUSOA/0ahxhzxunuAAhPoZC0WzfqpCWpzRMGtxskJxh7gCkYAZgCN2ymyM/JWkpV
MqWKhEsGzjNphQYWxLgSBI5HKh+RfkAwCWTdJCdpNpaGYrhyBp2WZrBAwTKlDLMo0wh/ugUXvo3X
4cNcxTI+vRaXzgv8RO+ghOQnpPiKjofmNo8Jovl0NXncokBcJNAATkuhoDUlHxtMBW1/7QOEjRtD
HEpB0oc9qgB/4jVd5flnazFfD/5QpxC7npEJIA==</SignatureValue>
  <KeyInfo>
    <X509Data>
      <X509Certificate>MIIDnDCCAoSgAwIBAgIKGz2RBLb1vHE5WTANBgkqhkiG9w0BAQsFADAgMR4wHAYDVQQDExVDb21tdW5pY2F0aW9ucyBTZXJ2ZXIwHhcNMTcwNjIwMTkzNDA3WhcNMTcwNjIxMDMzNDA3WjAeMRwwGgYDVQQDExNuYXRoYWxpZUBrb2dub3MucHJvMIIBIjANBgkqhkiG9w0BAQEFAAOCAQ8AMIIBCgKCAQEAz/lWogGJO1n0ffEnL1zW1h65tdWXL6MOdBfQzzNufdb+LjO0baoNmV72Hx86nYnFXN4kri8dH/k7sg3msZjMuTbhYXZM80BDls1vClIsrGp2XDh/gxYm+27xHv+2ntpcwZmuLMqGxamlm+VnL7gymxHA6JqwybdnGlShTF2TPaPovYUbVinaXYU04Jft482SHwVT0qiAATDdLiLjHvqZEU86ZJHs1IYK3Kfsn01k43ab4oK/WshagUuj3c10LWNUlblMLjdzI8T9OgSEAM7wdEcoMkLOGrZHsMzErl+F7X81qFWsrgOkY4tNiZMisZfyUNG76pILugT6pp1qJuRlCQIDAQABo4HZMIHWMBMGA1UdJQQMMAoGCCsGAQUFBwMCMC0GA1UdDgQmBCQzQjc3RjJENi0yOUY2LTUxNTctQjY0Ny04QzMzRUExMzA1MUEwRwYDVR0jBEAwPoAceXFiY2ExMDJmZXMwNy5pbmZyYS5seW5jLmNvbaEeghx5cWJjYTEwMmZlczA3LmluZnJhLmx5bmMuY29tMCcGA1UdEgQgMB6CHHlxYmNhMTAyZmVzMDcuaW5mcmEubHluYy5jb20wHgYDVR0RBBcwFYETbmF0aGFsaWVAa29nbm9zLnBybzANBgkqhkiG9w0BAQsFAAOCAQEAeColEOxyjqD/jLQcbOXwsp9OhUQ4g/04+onz8hphEakVLiTlytP6t/xIu7EJ2VIzcOVi0fLem5WLPaB+/MJb+7tAiR73z+HWXHu/U5/KjonxZNXV2Y7DIpCKzx1s+H22iCZQGFsyL5KRCLxgKwtqL56tPtReLnYypwhRWl+JQLFeEB8CUys0cD62slNOSopvtGFq2SxowbrempZljxtptmBwoDy/ysldcmEjqlmRLVMhjCKBbygvWcNOgrplOrVpULA/MnUWYNZ9NWZvrgRSwDbvRq4ha1Zp1RYotXhci+9ZhpfE5F1WOpgwhShPo+pu6ms/aR866UqtFKFM9GbibA==</X509Certificate>
    </X509Data>
  </KeyInfo>
  <Object Id="idPackageObject">
    <Manifest>
      <Reference URI="/_rels/.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ZA0yc/xO3JTsFCHnkGRYT0tE9b7806O9EDnxF1WjyYo=</DigestValue>
      </Reference>
      <Reference URI="/ppt/_rels/presentation.xml.rels?ContentType=application/vnd.openxmlformats-package.relationships+xml">
        <Transforms>
          <Transform Algorithm="http://schemas.openxmlformats.org/package/2006/RelationshipTransform">
            <mdssi:RelationshipReference xmlns:mdssi="http://schemas.openxmlformats.org/package/2006/digital-signature" SourceId="rId17"/>
            <mdssi:RelationshipReference xmlns:mdssi="http://schemas.openxmlformats.org/package/2006/digital-signature" SourceId="rId25"/>
            <mdssi:RelationshipReference xmlns:mdssi="http://schemas.openxmlformats.org/package/2006/digital-signature" SourceId="rId33"/>
            <mdssi:RelationshipReference xmlns:mdssi="http://schemas.openxmlformats.org/package/2006/digital-signature" SourceId="rId38"/>
            <mdssi:RelationshipReference xmlns:mdssi="http://schemas.openxmlformats.org/package/2006/digital-signature" SourceId="rId46"/>
            <mdssi:RelationshipReference xmlns:mdssi="http://schemas.openxmlformats.org/package/2006/digital-signature" SourceId="rId16"/>
            <mdssi:RelationshipReference xmlns:mdssi="http://schemas.openxmlformats.org/package/2006/digital-signature" SourceId="rId20"/>
            <mdssi:RelationshipReference xmlns:mdssi="http://schemas.openxmlformats.org/package/2006/digital-signature" SourceId="rId29"/>
            <mdssi:RelationshipReference xmlns:mdssi="http://schemas.openxmlformats.org/package/2006/digital-signature" SourceId="rId41"/>
            <mdssi:RelationshipReference xmlns:mdssi="http://schemas.openxmlformats.org/package/2006/digital-signature" SourceId="rId6"/>
            <mdssi:RelationshipReference xmlns:mdssi="http://schemas.openxmlformats.org/package/2006/digital-signature" SourceId="rId11"/>
            <mdssi:RelationshipReference xmlns:mdssi="http://schemas.openxmlformats.org/package/2006/digital-signature" SourceId="rId24"/>
            <mdssi:RelationshipReference xmlns:mdssi="http://schemas.openxmlformats.org/package/2006/digital-signature" SourceId="rId32"/>
            <mdssi:RelationshipReference xmlns:mdssi="http://schemas.openxmlformats.org/package/2006/digital-signature" SourceId="rId37"/>
            <mdssi:RelationshipReference xmlns:mdssi="http://schemas.openxmlformats.org/package/2006/digital-signature" SourceId="rId40"/>
            <mdssi:RelationshipReference xmlns:mdssi="http://schemas.openxmlformats.org/package/2006/digital-signature" SourceId="rId45"/>
            <mdssi:RelationshipReference xmlns:mdssi="http://schemas.openxmlformats.org/package/2006/digital-signature" SourceId="rId5"/>
            <mdssi:RelationshipReference xmlns:mdssi="http://schemas.openxmlformats.org/package/2006/digital-signature" SourceId="rId15"/>
            <mdssi:RelationshipReference xmlns:mdssi="http://schemas.openxmlformats.org/package/2006/digital-signature" SourceId="rId23"/>
            <mdssi:RelationshipReference xmlns:mdssi="http://schemas.openxmlformats.org/package/2006/digital-signature" SourceId="rId28"/>
            <mdssi:RelationshipReference xmlns:mdssi="http://schemas.openxmlformats.org/package/2006/digital-signature" SourceId="rId36"/>
            <mdssi:RelationshipReference xmlns:mdssi="http://schemas.openxmlformats.org/package/2006/digital-signature" SourceId="rId10"/>
            <mdssi:RelationshipReference xmlns:mdssi="http://schemas.openxmlformats.org/package/2006/digital-signature" SourceId="rId19"/>
            <mdssi:RelationshipReference xmlns:mdssi="http://schemas.openxmlformats.org/package/2006/digital-signature" SourceId="rId31"/>
            <mdssi:RelationshipReference xmlns:mdssi="http://schemas.openxmlformats.org/package/2006/digital-signature" SourceId="rId44"/>
            <mdssi:RelationshipReference xmlns:mdssi="http://schemas.openxmlformats.org/package/2006/digital-signature" SourceId="rId4"/>
            <mdssi:RelationshipReference xmlns:mdssi="http://schemas.openxmlformats.org/package/2006/digital-signature" SourceId="rId9"/>
            <mdssi:RelationshipReference xmlns:mdssi="http://schemas.openxmlformats.org/package/2006/digital-signature" SourceId="rId14"/>
            <mdssi:RelationshipReference xmlns:mdssi="http://schemas.openxmlformats.org/package/2006/digital-signature" SourceId="rId22"/>
            <mdssi:RelationshipReference xmlns:mdssi="http://schemas.openxmlformats.org/package/2006/digital-signature" SourceId="rId27"/>
            <mdssi:RelationshipReference xmlns:mdssi="http://schemas.openxmlformats.org/package/2006/digital-signature" SourceId="rId30"/>
            <mdssi:RelationshipReference xmlns:mdssi="http://schemas.openxmlformats.org/package/2006/digital-signature" SourceId="rId35"/>
            <mdssi:RelationshipReference xmlns:mdssi="http://schemas.openxmlformats.org/package/2006/digital-signature" SourceId="rId43"/>
            <mdssi:RelationshipReference xmlns:mdssi="http://schemas.openxmlformats.org/package/2006/digital-signature" SourceId="rId8"/>
            <mdssi:RelationshipReference xmlns:mdssi="http://schemas.openxmlformats.org/package/2006/digital-signature" SourceId="rId13"/>
            <mdssi:RelationshipReference xmlns:mdssi="http://schemas.openxmlformats.org/package/2006/digital-signature" SourceId="rId18"/>
            <mdssi:RelationshipReference xmlns:mdssi="http://schemas.openxmlformats.org/package/2006/digital-signature" SourceId="rId26"/>
            <mdssi:RelationshipReference xmlns:mdssi="http://schemas.openxmlformats.org/package/2006/digital-signature" SourceId="rId39"/>
            <mdssi:RelationshipReference xmlns:mdssi="http://schemas.openxmlformats.org/package/2006/digital-signature" SourceId="rId21"/>
            <mdssi:RelationshipReference xmlns:mdssi="http://schemas.openxmlformats.org/package/2006/digital-signature" SourceId="rId34"/>
            <mdssi:RelationshipReference xmlns:mdssi="http://schemas.openxmlformats.org/package/2006/digital-signature" SourceId="rId42"/>
            <mdssi:RelationshipReference xmlns:mdssi="http://schemas.openxmlformats.org/package/2006/digital-signature" SourceId="rId7"/>
            <mdssi:RelationshipReference xmlns:mdssi="http://schemas.openxmlformats.org/package/2006/digital-signature" SourceId="rId12"/>
          </Transform>
          <Transform Algorithm="http://www.w3.org/TR/2001/REC-xml-c14n-20010315"/>
        </Transforms>
        <DigestMethod Algorithm="http://www.w3.org/2001/04/xmlenc#sha256"/>
        <DigestValue>fv8fgKJVa7cJFsrlSrBADZSz3OZXxLmw8jl9r8emr0c=</DigestValue>
      </Reference>
      <Reference URI="/ppt/charts/_rels/chart1.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o08NsNEEA16hjuCe6AgYrpKEW/iLA6wfYujrS4tfehg=</DigestValue>
      </Reference>
      <Reference URI="/ppt/charts/chart1.xml?ContentType=application/vnd.openxmlformats-officedocument.drawingml.chart+xml">
        <DigestMethod Algorithm="http://www.w3.org/2001/04/xmlenc#sha256"/>
        <DigestValue>n4hiTu5Pfb5Vq5oNh0tqK1whMwPDVcAvr0lQOZnwPhQ=</DigestValue>
      </Reference>
      <Reference URI="/ppt/diagrams/colors1.xml?ContentType=application/vnd.openxmlformats-officedocument.drawingml.diagramColors+xml">
        <DigestMethod Algorithm="http://www.w3.org/2001/04/xmlenc#sha256"/>
        <DigestValue>TuebD6Y3SHyKtnHf4lCKS3A+PtOKfXfPUDRuW0NOd5o=</DigestValue>
      </Reference>
      <Reference URI="/ppt/diagrams/data1.xml?ContentType=application/vnd.openxmlformats-officedocument.drawingml.diagramData+xml">
        <DigestMethod Algorithm="http://www.w3.org/2001/04/xmlenc#sha256"/>
        <DigestValue>CsSrEfG8QPlbitGDnKdmmLCtgUmzrLFSZUp9o2mvIW4=</DigestValue>
      </Reference>
      <Reference URI="/ppt/diagrams/drawing1.xml?ContentType=application/vnd.ms-office.drawingml.diagramDrawing+xml">
        <DigestMethod Algorithm="http://www.w3.org/2001/04/xmlenc#sha256"/>
        <DigestValue>eqFYYuBqHAtFcKAnTwAVNI7VA4pgTL+iC2fwaoANAIk=</DigestValue>
      </Reference>
      <Reference URI="/ppt/diagrams/layout1.xml?ContentType=application/vnd.openxmlformats-officedocument.drawingml.diagramLayout+xml">
        <DigestMethod Algorithm="http://www.w3.org/2001/04/xmlenc#sha256"/>
        <DigestValue>tblawbRd+inZJfIev2mGh8m0CaFNEJLaeYB242MdVgY=</DigestValue>
      </Reference>
      <Reference URI="/ppt/diagrams/quickStyle1.xml?ContentType=application/vnd.openxmlformats-officedocument.drawingml.diagramStyle+xml">
        <DigestMethod Algorithm="http://www.w3.org/2001/04/xmlenc#sha256"/>
        <DigestValue>saop39DBTsIcZ9Rn8cSF01hHGspmNle4fMgdfugRa2w=</DigestValue>
      </Reference>
      <Reference URI="/ppt/embeddings/Microsoft_Excel_Worksheet.xlsx?ContentType=application/vnd.openxmlformats-officedocument.spreadsheetml.sheet">
        <DigestMethod Algorithm="http://www.w3.org/2001/04/xmlenc#sha256"/>
        <DigestValue>ySuGxzRsiACtqgL9Dh1aAz66m9Wy+14/BTkg6kOVymw=</DigestValue>
      </Reference>
      <Reference URI="/ppt/media/hdphoto1.wdp?ContentType=image/vnd.ms-photo">
        <DigestMethod Algorithm="http://www.w3.org/2001/04/xmlenc#sha256"/>
        <DigestValue>iQQSJBWSBN+OoOYb4PHbqu2QX60pd9aX7P+svJb+sAg=</DigestValue>
      </Reference>
      <Reference URI="/ppt/media/image1.png?ContentType=image/png">
        <DigestMethod Algorithm="http://www.w3.org/2001/04/xmlenc#sha256"/>
        <DigestValue>OQB38UQkLLt5ymZQ6jsvnTjQcswdjga/Ud3qdEZL36Y=</DigestValue>
      </Reference>
      <Reference URI="/ppt/media/image10.jpg?ContentType=image/jpeg">
        <DigestMethod Algorithm="http://www.w3.org/2001/04/xmlenc#sha256"/>
        <DigestValue>r8tqyzmBAUA23BeAN5M7PCEi4qm3i/qz3J2ovz+1UxM=</DigestValue>
      </Reference>
      <Reference URI="/ppt/media/image11.jpeg?ContentType=image/jpeg">
        <DigestMethod Algorithm="http://www.w3.org/2001/04/xmlenc#sha256"/>
        <DigestValue>rgM9PXW5InM+JmUJnM6mESZ2N6iDhTSRMbewXGYGb2o=</DigestValue>
      </Reference>
      <Reference URI="/ppt/media/image12.jpeg?ContentType=image/jpeg">
        <DigestMethod Algorithm="http://www.w3.org/2001/04/xmlenc#sha256"/>
        <DigestValue>YzTZbVF9MusQWVExahz0TLeuDmcDoPrYroNuVagzjNg=</DigestValue>
      </Reference>
      <Reference URI="/ppt/media/image13.jpg?ContentType=image/jpeg">
        <DigestMethod Algorithm="http://www.w3.org/2001/04/xmlenc#sha256"/>
        <DigestValue>Nqhz1tEaCi2pErUfQAt19eMjzXgn6+mNWzR4V253yEY=</DigestValue>
      </Reference>
      <Reference URI="/ppt/media/image14.jpg?ContentType=image/jpeg">
        <DigestMethod Algorithm="http://www.w3.org/2001/04/xmlenc#sha256"/>
        <DigestValue>SgoM9RpVpiATnHNOcVWvq8cJUaHfb7MJCo9xu+7TSGM=</DigestValue>
      </Reference>
      <Reference URI="/ppt/media/image15.jpg?ContentType=image/jpeg">
        <DigestMethod Algorithm="http://www.w3.org/2001/04/xmlenc#sha256"/>
        <DigestValue>+zU7Zgpo8msP2d0brDnuChSt698FLlhIGs56OleMJMs=</DigestValue>
      </Reference>
      <Reference URI="/ppt/media/image16.jpg?ContentType=image/jpeg">
        <DigestMethod Algorithm="http://www.w3.org/2001/04/xmlenc#sha256"/>
        <DigestValue>i9PFwYpw+da1ua/1XFOOGJY0ZmHSCxdjluo8d0f6H0o=</DigestValue>
      </Reference>
      <Reference URI="/ppt/media/image17.jpeg?ContentType=image/jpeg">
        <DigestMethod Algorithm="http://www.w3.org/2001/04/xmlenc#sha256"/>
        <DigestValue>gQeV78LFRs9PV6BrCGN0hQ1/0doTcQ7DwqOvj+YOgUs=</DigestValue>
      </Reference>
      <Reference URI="/ppt/media/image18.jpg?ContentType=image/jpeg">
        <DigestMethod Algorithm="http://www.w3.org/2001/04/xmlenc#sha256"/>
        <DigestValue>Q0lzeG3mUpfcGnHE7DC9jGfDQROJNqOj7aR/bXuz3ZE=</DigestValue>
      </Reference>
      <Reference URI="/ppt/media/image19.jpg?ContentType=image/jpeg">
        <DigestMethod Algorithm="http://www.w3.org/2001/04/xmlenc#sha256"/>
        <DigestValue>0TCkWJNqIBOv3K7eQ2+thQO2jB9CBqOBv96CfD8+vYE=</DigestValue>
      </Reference>
      <Reference URI="/ppt/media/image2.png?ContentType=image/png">
        <DigestMethod Algorithm="http://www.w3.org/2001/04/xmlenc#sha256"/>
        <DigestValue>/5ox/kyUa69o2gnGL0ZSstJnlzuzwShbF0hcg2I6RwI=</DigestValue>
      </Reference>
      <Reference URI="/ppt/media/image20.jpg?ContentType=image/jpeg">
        <DigestMethod Algorithm="http://www.w3.org/2001/04/xmlenc#sha256"/>
        <DigestValue>cHZHYO3ivoCC0Ebx0rwp4j9gat+zMhja6KYVdVrsoP4=</DigestValue>
      </Reference>
      <Reference URI="/ppt/media/image21.jpg?ContentType=image/jpeg">
        <DigestMethod Algorithm="http://www.w3.org/2001/04/xmlenc#sha256"/>
        <DigestValue>qb5cXGYCYxWSGkY4Z7TeIBZepkvUAQvR6KxwVJNky+E=</DigestValue>
      </Reference>
      <Reference URI="/ppt/media/image22.jpg?ContentType=image/jpeg">
        <DigestMethod Algorithm="http://www.w3.org/2001/04/xmlenc#sha256"/>
        <DigestValue>acbns2RoQn+i435tw4gfF4nf6U2CzwpEVGx4qIAWtDQ=</DigestValue>
      </Reference>
      <Reference URI="/ppt/media/image23.jpg?ContentType=image/jpeg">
        <DigestMethod Algorithm="http://www.w3.org/2001/04/xmlenc#sha256"/>
        <DigestValue>L0WsVxRa29Ts2+gQwapK617mlbNaNXXd5c8xWFZV7hI=</DigestValue>
      </Reference>
      <Reference URI="/ppt/media/image24.jpg?ContentType=image/jpeg">
        <DigestMethod Algorithm="http://www.w3.org/2001/04/xmlenc#sha256"/>
        <DigestValue>2LA94ULV1Aw4rf6AKPs1nZ03YDAEnx4Ht7sIIud9ZFk=</DigestValue>
      </Reference>
      <Reference URI="/ppt/media/image25.jpg?ContentType=image/jpeg">
        <DigestMethod Algorithm="http://www.w3.org/2001/04/xmlenc#sha256"/>
        <DigestValue>pDfMo3GVoiUleAfobKxYagOgrp0/L3oKDiNs3sb/0Uk=</DigestValue>
      </Reference>
      <Reference URI="/ppt/media/image26.jpg?ContentType=image/jpeg">
        <DigestMethod Algorithm="http://www.w3.org/2001/04/xmlenc#sha256"/>
        <DigestValue>RjlppcD6i36olWaJg65X45xNXEq/MymJ4GigA4GXtXg=</DigestValue>
      </Reference>
      <Reference URI="/ppt/media/image27.jpg?ContentType=image/jpeg">
        <DigestMethod Algorithm="http://www.w3.org/2001/04/xmlenc#sha256"/>
        <DigestValue>zZSHOQsYqRplRBbruZz15j2fxihuIml37CS9Hzn9Q4o=</DigestValue>
      </Reference>
      <Reference URI="/ppt/media/image28.jpg?ContentType=image/jpeg">
        <DigestMethod Algorithm="http://www.w3.org/2001/04/xmlenc#sha256"/>
        <DigestValue>68R6BGwVXpmNJct+zt2echLdbTTcLA2pPNgmPL1vpNQ=</DigestValue>
      </Reference>
      <Reference URI="/ppt/media/image29.jpg?ContentType=image/jpeg">
        <DigestMethod Algorithm="http://www.w3.org/2001/04/xmlenc#sha256"/>
        <DigestValue>/1J0hqfGC+knmOdQF5vFk9xKaGU8IlGi25w5PXL5pK8=</DigestValue>
      </Reference>
      <Reference URI="/ppt/media/image3.png?ContentType=image/png">
        <DigestMethod Algorithm="http://www.w3.org/2001/04/xmlenc#sha256"/>
        <DigestValue>br10lGqJQ856dpUWPLZDxVsw18LOyRk0Vw60hw+bZ+k=</DigestValue>
      </Reference>
      <Reference URI="/ppt/media/image30.jpg?ContentType=image/jpeg">
        <DigestMethod Algorithm="http://www.w3.org/2001/04/xmlenc#sha256"/>
        <DigestValue>aaME0WGXet2mwiFAFQzvPJs2Tl6buknneHR0roz11co=</DigestValue>
      </Reference>
      <Reference URI="/ppt/media/image31.jpg?ContentType=image/jpeg">
        <DigestMethod Algorithm="http://www.w3.org/2001/04/xmlenc#sha256"/>
        <DigestValue>iLnbQ6IQ9EVItD8jErRbMTapp8pjRpcBADtS+dTh7Lw=</DigestValue>
      </Reference>
      <Reference URI="/ppt/media/image32.jpg?ContentType=image/jpeg">
        <DigestMethod Algorithm="http://www.w3.org/2001/04/xmlenc#sha256"/>
        <DigestValue>+2QyrtE350Pq+/7bMNZJ3HBlLOuRPbMgKopj2gU0wBg=</DigestValue>
      </Reference>
      <Reference URI="/ppt/media/image33.jpg?ContentType=image/jpeg">
        <DigestMethod Algorithm="http://www.w3.org/2001/04/xmlenc#sha256"/>
        <DigestValue>EroDTzsk0x5KUd5I3EWj/M2e6FdtNGsiqMI4mZLBOn0=</DigestValue>
      </Reference>
      <Reference URI="/ppt/media/image34.jpeg?ContentType=image/jpeg">
        <DigestMethod Algorithm="http://www.w3.org/2001/04/xmlenc#sha256"/>
        <DigestValue>VPj5nRWMtBZavfLZGOABPeTUOStEJYNDTvZFAJzOWNE=</DigestValue>
      </Reference>
      <Reference URI="/ppt/media/image35.jpg?ContentType=image/jpeg">
        <DigestMethod Algorithm="http://www.w3.org/2001/04/xmlenc#sha256"/>
        <DigestValue>LkGVRTUY6FP5b6MuZo7Vt7Sl9WqZH3Wts6HBkgiCU4A=</DigestValue>
      </Reference>
      <Reference URI="/ppt/media/image36.jpg?ContentType=image/jpeg">
        <DigestMethod Algorithm="http://www.w3.org/2001/04/xmlenc#sha256"/>
        <DigestValue>eUEXA6uSc7aX+JaTvHvHfhssAy1sXkEz1ijeyOeUzgc=</DigestValue>
      </Reference>
      <Reference URI="/ppt/media/image37.jpeg?ContentType=image/jpeg">
        <DigestMethod Algorithm="http://www.w3.org/2001/04/xmlenc#sha256"/>
        <DigestValue>XO9fHn+zFze6QQYRnf3gv7HmVAUV3wb6T1s9fM+fJBE=</DigestValue>
      </Reference>
      <Reference URI="/ppt/media/image38.jpg?ContentType=image/jpeg">
        <DigestMethod Algorithm="http://www.w3.org/2001/04/xmlenc#sha256"/>
        <DigestValue>O4IiEycDBF2ryt0qkaLPMTz3GzhAHForDgnd++YElLg=</DigestValue>
      </Reference>
      <Reference URI="/ppt/media/image39.jpg?ContentType=image/jpeg">
        <DigestMethod Algorithm="http://www.w3.org/2001/04/xmlenc#sha256"/>
        <DigestValue>JglKhXnYbG3d8wUwCbGEXWTz4fpALEb/Y+Lwm6gFWQg=</DigestValue>
      </Reference>
      <Reference URI="/ppt/media/image4.jpg?ContentType=image/jpeg">
        <DigestMethod Algorithm="http://www.w3.org/2001/04/xmlenc#sha256"/>
        <DigestValue>qYC9sbW4CPg0+xOzynbYiR9sNtpo8T7Vg/WiFXXrIE0=</DigestValue>
      </Reference>
      <Reference URI="/ppt/media/image40.jpg?ContentType=image/jpeg">
        <DigestMethod Algorithm="http://www.w3.org/2001/04/xmlenc#sha256"/>
        <DigestValue>sdepedy/lDmkHw2de0+Pe5dxJOuQpsg3SfyWjqivdYg=</DigestValue>
      </Reference>
      <Reference URI="/ppt/media/image41.jpg?ContentType=image/jpeg">
        <DigestMethod Algorithm="http://www.w3.org/2001/04/xmlenc#sha256"/>
        <DigestValue>T697g2HSKsXCklUNlDHds+XMT0oPGYOgNG19FYvu3vY=</DigestValue>
      </Reference>
      <Reference URI="/ppt/media/image42.jpg?ContentType=image/jpeg">
        <DigestMethod Algorithm="http://www.w3.org/2001/04/xmlenc#sha256"/>
        <DigestValue>BDz+wjCcIVz86IMd52XAYQW0d9EEfaWLeiqIko2a/LM=</DigestValue>
      </Reference>
      <Reference URI="/ppt/media/image43.jpeg?ContentType=image/jpeg">
        <DigestMethod Algorithm="http://www.w3.org/2001/04/xmlenc#sha256"/>
        <DigestValue>Ksab1yhDVXAKtnjAvUDSKWeRpu92qJftoUhJQb5wq+Q=</DigestValue>
      </Reference>
      <Reference URI="/ppt/media/image44.jpg?ContentType=image/jpeg">
        <DigestMethod Algorithm="http://www.w3.org/2001/04/xmlenc#sha256"/>
        <DigestValue>iR/+eGltxdVGyjtNAQEMK8eZBdzT7LKOe54QqjypZNM=</DigestValue>
      </Reference>
      <Reference URI="/ppt/media/image45.jpg?ContentType=image/jpeg">
        <DigestMethod Algorithm="http://www.w3.org/2001/04/xmlenc#sha256"/>
        <DigestValue>w52THoONU3PijZ/XEZXla4Rw/f8ENhcluE6XjDRz6jA=</DigestValue>
      </Reference>
      <Reference URI="/ppt/media/image46.jpg?ContentType=image/jpeg">
        <DigestMethod Algorithm="http://www.w3.org/2001/04/xmlenc#sha256"/>
        <DigestValue>o1BFoX9/7oKI0eKTi9vVPxS5YyfPW7r764PTubV7tQ8=</DigestValue>
      </Reference>
      <Reference URI="/ppt/media/image47.jpg?ContentType=image/jpeg">
        <DigestMethod Algorithm="http://www.w3.org/2001/04/xmlenc#sha256"/>
        <DigestValue>rMb9+J5dS5tyR0zxviAAXACncSFMb4/4wiw70cPTQ4Y=</DigestValue>
      </Reference>
      <Reference URI="/ppt/media/image48.jpg?ContentType=image/jpeg">
        <DigestMethod Algorithm="http://www.w3.org/2001/04/xmlenc#sha256"/>
        <DigestValue>TpM+PP5ceB8nS5wy9spEmN5lIgD1e93aFrSLcAC8fQs=</DigestValue>
      </Reference>
      <Reference URI="/ppt/media/image49.jpg?ContentType=image/jpeg">
        <DigestMethod Algorithm="http://www.w3.org/2001/04/xmlenc#sha256"/>
        <DigestValue>P0SE5f9M9fp2zGJkDDpzu8VXXllTVLpblEqskbuk78g=</DigestValue>
      </Reference>
      <Reference URI="/ppt/media/image5.png?ContentType=image/png">
        <DigestMethod Algorithm="http://www.w3.org/2001/04/xmlenc#sha256"/>
        <DigestValue>6V0R3lqIxmTi203fjBoSdl/JReWxOkZwjpAQkYTbxqc=</DigestValue>
      </Reference>
      <Reference URI="/ppt/media/image50.png?ContentType=image/png">
        <DigestMethod Algorithm="http://www.w3.org/2001/04/xmlenc#sha256"/>
        <DigestValue>kb3UGrlDmVxk05UiFuxBuAi3HyTKPKFVj2HZnwNXZ0k=</DigestValue>
      </Reference>
      <Reference URI="/ppt/media/image51.jpg?ContentType=image/jpeg">
        <DigestMethod Algorithm="http://www.w3.org/2001/04/xmlenc#sha256"/>
        <DigestValue>sOQdN+y81qygtikOOoUI/IzT65kfLJk1zTq54qAP9vU=</DigestValue>
      </Reference>
      <Reference URI="/ppt/media/image52.jpeg?ContentType=image/jpeg">
        <DigestMethod Algorithm="http://www.w3.org/2001/04/xmlenc#sha256"/>
        <DigestValue>Tbm4avCYTIbpWTrcFRqSp07jMyfhDKsxGTUNpIsi8Mo=</DigestValue>
      </Reference>
      <Reference URI="/ppt/media/image53.jpg?ContentType=image/jpeg">
        <DigestMethod Algorithm="http://www.w3.org/2001/04/xmlenc#sha256"/>
        <DigestValue>CVuRKoN6P+jZCoqWjYCK2R82LZKvjdTRYgFbZ3weocQ=</DigestValue>
      </Reference>
      <Reference URI="/ppt/media/image54.jpg?ContentType=image/jpeg">
        <DigestMethod Algorithm="http://www.w3.org/2001/04/xmlenc#sha256"/>
        <DigestValue>WP7dLyfyvTjPhlzgOTJOvegMYFNRoLP6GECjWB1rNZI=</DigestValue>
      </Reference>
      <Reference URI="/ppt/media/image55.jpg?ContentType=image/jpeg">
        <DigestMethod Algorithm="http://www.w3.org/2001/04/xmlenc#sha256"/>
        <DigestValue>6veHXpVV7VUcy+DUXJ1cvso6a5HP4bf9b5i0rwK8u1o=</DigestValue>
      </Reference>
      <Reference URI="/ppt/media/image56.jpg?ContentType=image/jpeg">
        <DigestMethod Algorithm="http://www.w3.org/2001/04/xmlenc#sha256"/>
        <DigestValue>wZfp5V8x7/FzX/nsQg/hXO0lkoKN2uux+H57EOJdYws=</DigestValue>
      </Reference>
      <Reference URI="/ppt/media/image57.jpeg?ContentType=image/jpeg">
        <DigestMethod Algorithm="http://www.w3.org/2001/04/xmlenc#sha256"/>
        <DigestValue>LcrGfWdZRQ3frKPnOQE8F83JaoKBJs3DJMG1ulBbMkY=</DigestValue>
      </Reference>
      <Reference URI="/ppt/media/image58.jpg?ContentType=image/jpeg">
        <DigestMethod Algorithm="http://www.w3.org/2001/04/xmlenc#sha256"/>
        <DigestValue>4EM6DXUXtrcUwSWk/7+G9Z9OBuJgZPNkJs3FJQeDkpE=</DigestValue>
      </Reference>
      <Reference URI="/ppt/media/image59.jpg?ContentType=image/jpeg">
        <DigestMethod Algorithm="http://www.w3.org/2001/04/xmlenc#sha256"/>
        <DigestValue>g0NWtMqE2rHLefMvLLWlpedjum5G4GhUbXHRUE6jGTw=</DigestValue>
      </Reference>
      <Reference URI="/ppt/media/image6.png?ContentType=image/png">
        <DigestMethod Algorithm="http://www.w3.org/2001/04/xmlenc#sha256"/>
        <DigestValue>wbBJ/m+PNNNKF5PAVDatIKyLygoeogn/TMkw39onu8o=</DigestValue>
      </Reference>
      <Reference URI="/ppt/media/image60.jpg?ContentType=image/jpeg">
        <DigestMethod Algorithm="http://www.w3.org/2001/04/xmlenc#sha256"/>
        <DigestValue>AifyID39j9dWw8k0t3px+YewutqPC0KZ8mcm3xvpa30=</DigestValue>
      </Reference>
      <Reference URI="/ppt/media/image61.jpg?ContentType=image/jpeg">
        <DigestMethod Algorithm="http://www.w3.org/2001/04/xmlenc#sha256"/>
        <DigestValue>j6ubkY88H0LX+WVK31loTn5pANXZbV215pBJkbxMPK4=</DigestValue>
      </Reference>
      <Reference URI="/ppt/media/image62.jpg?ContentType=image/jpeg">
        <DigestMethod Algorithm="http://www.w3.org/2001/04/xmlenc#sha256"/>
        <DigestValue>OZ84ZO5CtD5/8yX3Qo3SWqWVxcuw6A9RDp6bWV9C0xw=</DigestValue>
      </Reference>
      <Reference URI="/ppt/media/image63.jpg?ContentType=image/jpeg">
        <DigestMethod Algorithm="http://www.w3.org/2001/04/xmlenc#sha256"/>
        <DigestValue>lKVTt99zobGN6mRlilKvzplintoAdo9tUHXHZP2n9XY=</DigestValue>
      </Reference>
      <Reference URI="/ppt/media/image64.jpg?ContentType=image/jpeg">
        <DigestMethod Algorithm="http://www.w3.org/2001/04/xmlenc#sha256"/>
        <DigestValue>z+RnL2lSVRPpQWCBtIHL7RMLN0foVQha6MFUKU938YM=</DigestValue>
      </Reference>
      <Reference URI="/ppt/media/image7.jpg?ContentType=image/jpeg">
        <DigestMethod Algorithm="http://www.w3.org/2001/04/xmlenc#sha256"/>
        <DigestValue>2UU20/5crQVDMcaMC6BqFDZ/N8JzPzrcw9IYVPNZ90E=</DigestValue>
      </Reference>
      <Reference URI="/ppt/media/image8.jpg?ContentType=image/jpeg">
        <DigestMethod Algorithm="http://www.w3.org/2001/04/xmlenc#sha256"/>
        <DigestValue>M6NN3omgDUfm0mYA7MthK61kS92IU0p/UoTvbhB3+Ms=</DigestValue>
      </Reference>
      <Reference URI="/ppt/media/image9.jpg?ContentType=image/jpeg">
        <DigestMethod Algorithm="http://www.w3.org/2001/04/xmlenc#sha256"/>
        <DigestValue>eX1LPhdcYHBkGsGy8HOzzbaSU/9eJTV9XGknVSJAr5A=</DigestValue>
      </Reference>
      <Reference URI="/ppt/media/media1.mp3?ContentType=audio/mpeg">
        <DigestMethod Algorithm="http://www.w3.org/2001/04/xmlenc#sha256"/>
        <DigestValue>SmjZBUzMGhSKB7nPJ0I9L0PHymPdt75vIqvE7Ffd1ug=</DigestValue>
      </Reference>
      <Reference URI="/ppt/media/media2.mov?ContentType=video/quicktime">
        <DigestMethod Algorithm="http://www.w3.org/2001/04/xmlenc#sha256"/>
        <DigestValue>VNKJjfQXGg6uB96aHNBYqnMjc4dVVc5Eook/36IBF9c=</DigestValue>
      </Reference>
      <Reference URI="/ppt/notesMasters/_rels/notesMaster1.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/7uK4nOrjCm8I3MzWhp7br2N1LX5670v4kFsav/hBR0=</DigestValue>
      </Reference>
      <Reference URI="/ppt/notesMasters/notesMaster1.xml?ContentType=application/vnd.openxmlformats-officedocument.presentationml.notesMaster+xml">
        <DigestMethod Algorithm="http://www.w3.org/2001/04/xmlenc#sha256"/>
        <DigestValue>5YCVMBa72smOp2z+RX9hRuJuK720Q1ClNmX4ViEOOuM=</DigestValue>
      </Reference>
      <Reference URI="/ppt/notesSlides/_rels/notesSlide1.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EeS/XBqpLAllF55eGQWaUomRkiQmZbvjHd/xP4rD1Jg=</DigestValue>
      </Reference>
      <Reference URI="/ppt/notesSlides/_rels/notesSlide2.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LJD9r9ApfNJxBHgU6wW19C3I+pz+O9CG3OLlv5yKNCA=</DigestValue>
      </Reference>
      <Reference URI="/ppt/notesSlides/notesSlide1.xml?ContentType=application/vnd.openxmlformats-officedocument.presentationml.notesSlide+xml">
        <DigestMethod Algorithm="http://www.w3.org/2001/04/xmlenc#sha256"/>
        <DigestValue>Up7/1MkgkTJd4sJ3gchQZf6hqwZjcHkI1T7B0qgZ9ZE=</DigestValue>
      </Reference>
      <Reference URI="/ppt/notesSlides/notesSlide2.xml?ContentType=application/vnd.openxmlformats-officedocument.presentationml.notesSlide+xml">
        <DigestMethod Algorithm="http://www.w3.org/2001/04/xmlenc#sha256"/>
        <DigestValue>8hxkBaVGRrqLj6PSkYA5crBkRuygQPw67MY+fFDTr2E=</DigestValue>
      </Reference>
      <Reference URI="/ppt/presentation.xml?ContentType=application/vnd.openxmlformats-officedocument.presentationml.presentation.main+xml">
        <DigestMethod Algorithm="http://www.w3.org/2001/04/xmlenc#sha256"/>
        <DigestValue>GnEUaa3F9cewopsXwxhQ8wEkm6aR0qcYvk0llkNKRxg=</DigestValue>
      </Reference>
      <Reference URI="/ppt/presProps.xml?ContentType=application/vnd.openxmlformats-officedocument.presentationml.presProps+xml">
        <DigestMethod Algorithm="http://www.w3.org/2001/04/xmlenc#sha256"/>
        <DigestValue>HShAkiat+0FYD9ULKjgZQvQhmr/3xRhwAxQEUdRqz3w=</DigestValue>
      </Reference>
      <Reference URI="/ppt/slideLayouts/_rels/slideLayout1.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gTyqzqzZu8dXIkw8OViTDlEdytMQA6+8/+mpKvwKsEM=</DigestValue>
      </Reference>
      <Reference URI="/ppt/slideLayouts/_rels/slideLayout10.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11.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2.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3.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lVOleSeoZ0FkCQXgRD2ZErhRIWmmCB/82qLGUuCrArQ=</DigestValue>
      </Reference>
      <Reference URI="/ppt/slideLayouts/_rels/slideLayout4.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5.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6.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7.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8.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9.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slideLayout1.xml?ContentType=application/vnd.openxmlformats-officedocument.presentationml.slideLayout+xml">
        <DigestMethod Algorithm="http://www.w3.org/2001/04/xmlenc#sha256"/>
        <DigestValue>MQdVgMrb0httVabTNKRfl6LFk8YeO/U6zDp5/s70HPI=</DigestValue>
      </Reference>
      <Reference URI="/ppt/slideLayouts/slideLayout10.xml?ContentType=application/vnd.openxmlformats-officedocument.presentationml.slideLayout+xml">
        <DigestMethod Algorithm="http://www.w3.org/2001/04/xmlenc#sha256"/>
        <DigestValue>z30xJnTC7DGMdDYzXYrGMdqt+jQwVd0Q+6wHDN+u5DM=</DigestValue>
      </Reference>
      <Reference URI="/ppt/slideLayouts/slideLayout11.xml?ContentType=application/vnd.openxmlformats-officedocument.presentationml.slideLayout+xml">
        <DigestMethod Algorithm="http://www.w3.org/2001/04/xmlenc#sha256"/>
        <DigestValue>czdMQ/gwHgvv7jUx6JZTOO2RqSodk3PdissDPMYcYG4=</DigestValue>
      </Reference>
      <Reference URI="/ppt/slideLayouts/slideLayout2.xml?ContentType=application/vnd.openxmlformats-officedocument.presentationml.slideLayout+xml">
        <DigestMethod Algorithm="http://www.w3.org/2001/04/xmlenc#sha256"/>
        <DigestValue>VX3LmImJ/h/+7AhZrq/RSGgneZ9MJAUk7I1/62eVaQ0=</DigestValue>
      </Reference>
      <Reference URI="/ppt/slideLayouts/slideLayout3.xml?ContentType=application/vnd.openxmlformats-officedocument.presentationml.slideLayout+xml">
        <DigestMethod Algorithm="http://www.w3.org/2001/04/xmlenc#sha256"/>
        <DigestValue>X2nRqh4enx+FGetFLxSSHHWB07A6EuHrSKaXbK9h7Ww=</DigestValue>
      </Reference>
      <Reference URI="/ppt/slideLayouts/slideLayout4.xml?ContentType=application/vnd.openxmlformats-officedocument.presentationml.slideLayout+xml">
        <DigestMethod Algorithm="http://www.w3.org/2001/04/xmlenc#sha256"/>
        <DigestValue>7QIqcdkq1d7poqdRebVRZGlWLMXOlbZdhWIdOy7VjmY=</DigestValue>
      </Reference>
      <Reference URI="/ppt/slideLayouts/slideLayout5.xml?ContentType=application/vnd.openxmlformats-officedocument.presentationml.slideLayout+xml">
        <DigestMethod Algorithm="http://www.w3.org/2001/04/xmlenc#sha256"/>
        <DigestValue>chGApg+DCrtTwg7R7x1VLT/pl+VBVnr5yiQDe0ZmyTY=</DigestValue>
      </Reference>
      <Reference URI="/ppt/slideLayouts/slideLayout6.xml?ContentType=application/vnd.openxmlformats-officedocument.presentationml.slideLayout+xml">
        <DigestMethod Algorithm="http://www.w3.org/2001/04/xmlenc#sha256"/>
        <DigestValue>Tx4/phlQrSlG1XNkuXgXlb5K2/zuYn1+KZsoT5BtCCI=</DigestValue>
      </Reference>
      <Reference URI="/ppt/slideLayouts/slideLayout7.xml?ContentType=application/vnd.openxmlformats-officedocument.presentationml.slideLayout+xml">
        <DigestMethod Algorithm="http://www.w3.org/2001/04/xmlenc#sha256"/>
        <DigestValue>Hot8tqCdfFpS97k6YqkcDiA2gcSignHEzKfGObJ8Ik8=</DigestValue>
      </Reference>
      <Reference URI="/ppt/slideLayouts/slideLayout8.xml?ContentType=application/vnd.openxmlformats-officedocument.presentationml.slideLayout+xml">
        <DigestMethod Algorithm="http://www.w3.org/2001/04/xmlenc#sha256"/>
        <DigestValue>sbK9TiIspFPcd81YIWjg42zQGPUOUX+RHTHCbA4IxZ4=</DigestValue>
      </Reference>
      <Reference URI="/ppt/slideLayouts/slideLayout9.xml?ContentType=application/vnd.openxmlformats-officedocument.presentationml.slideLayout+xml">
        <DigestMethod Algorithm="http://www.w3.org/2001/04/xmlenc#sha256"/>
        <DigestValue>gd3uyCwJDI9swYkjM6to2pUk2R+XII1DCNwgxYY4+qw=</DigestValue>
      </Reference>
      <Reference URI="/ppt/slideMasters/_rels/slideMaster1.xml.rels?ContentType=application/vnd.openxmlformats-package.relationships+xml">
        <Transforms>
          <Transform Algorithm="http://schemas.openxmlformats.org/package/2006/RelationshipTransform">
            <mdssi:RelationshipReference xmlns:mdssi="http://schemas.openxmlformats.org/package/2006/digital-signature" SourceId="rId3"/>
            <mdssi:RelationshipReference xmlns:mdssi="http://schemas.openxmlformats.org/package/2006/digital-signature" SourceId="rId7"/>
            <mdssi:RelationshipReference xmlns:mdssi="http://schemas.openxmlformats.org/package/2006/digital-signature" SourceId="rId12"/>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11"/>
            <mdssi:RelationshipReference xmlns:mdssi="http://schemas.openxmlformats.org/package/2006/digital-signature" SourceId="rId5"/>
            <mdssi:RelationshipReference xmlns:mdssi="http://schemas.openxmlformats.org/package/2006/digital-signature" SourceId="rId10"/>
            <mdssi:RelationshipReference xmlns:mdssi="http://schemas.openxmlformats.org/package/2006/digital-signature" SourceId="rId4"/>
            <mdssi:RelationshipReference xmlns:mdssi="http://schemas.openxmlformats.org/package/2006/digital-signature" SourceId="rId9"/>
            <mdssi:RelationshipReference xmlns:mdssi="http://schemas.openxmlformats.org/package/2006/digital-signature" SourceId="rId8"/>
            <mdssi:RelationshipReference xmlns:mdssi="http://schemas.openxmlformats.org/package/2006/digital-signature" SourceId="rId13"/>
          </Transform>
          <Transform Algorithm="http://www.w3.org/TR/2001/REC-xml-c14n-20010315"/>
        </Transforms>
        <DigestMethod Algorithm="http://www.w3.org/2001/04/xmlenc#sha256"/>
        <DigestValue>2RHfCGGWtRwjtHu+S3pensWtcVG4sfjkUjIZztrbaf0=</DigestValue>
      </Reference>
      <Reference URI="/ppt/slideMasters/slideMaster1.xml?ContentType=application/vnd.openxmlformats-officedocument.presentationml.slideMaster+xml">
        <DigestMethod Algorithm="http://www.w3.org/2001/04/xmlenc#sha256"/>
        <DigestValue>qQlCRwT4tdIBmFb3jT7Ngj+7Nm5bhKLTPqZkGIJXxP0=</DigestValue>
      </Reference>
      <Reference URI="/ppt/slides/_rels/slide1.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Transform>
          <Transform Algorithm="http://www.w3.org/TR/2001/REC-xml-c14n-20010315"/>
        </Transforms>
        <DigestMethod Algorithm="http://www.w3.org/2001/04/xmlenc#sha256"/>
        <DigestValue>dI7gkk2kgO2LL4JMNIT1IL2UUc+yZzKtrYdcNMy9NEs=</DigestValue>
      </Reference>
      <Reference URI="/ppt/slides/_rels/slide10.xml.rels?ContentType=application/vnd.openxmlformats-package.relationships+xml">
        <Transforms>
          <Transform Algorithm="http://schemas.openxmlformats.org/package/2006/RelationshipTransform">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5"/>
          </Transform>
          <Transform Algorithm="http://www.w3.org/TR/2001/REC-xml-c14n-20010315"/>
        </Transforms>
        <DigestMethod Algorithm="http://www.w3.org/2001/04/xmlenc#sha256"/>
        <DigestValue>s7voYUSCWfaymxgKcDLSf5EQKrjYwZaDDaTWeOd9LBY=</DigestValue>
      </Reference>
      <Reference URI="/ppt/slides/_rels/slide11.xml.rels?ContentType=application/vnd.openxmlformats-package.relationships+xml">
        <Transforms>
          <Transform Algorithm="http://schemas.openxmlformats.org/package/2006/RelationshipTransform">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Transform>
          <Transform Algorithm="http://www.w3.org/TR/2001/REC-xml-c14n-20010315"/>
        </Transforms>
        <DigestMethod Algorithm="http://www.w3.org/2001/04/xmlenc#sha256"/>
        <DigestValue>5Oo0Vn4EgSRCEyBX1+vOhh4H62zHaTTW5kMaZhXSMII=</DigestValue>
      </Reference>
      <Reference URI="/ppt/slides/_rels/slide12.xml.rels?ContentType=application/vnd.openxmlformats-package.relationships+xml">
        <Transforms>
          <Transform Algorithm="http://schemas.openxmlformats.org/package/2006/RelationshipTransform">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Transform>
          <Transform Algorithm="http://www.w3.org/TR/2001/REC-xml-c14n-20010315"/>
        </Transforms>
        <DigestMethod Algorithm="http://www.w3.org/2001/04/xmlenc#sha256"/>
        <DigestValue>7OaxSMWADXIKPLfFLAGzyI7o+/5+2pp+I8xpGqgpKRw=</DigestValue>
      </Reference>
      <Reference URI="/ppt/slides/_rels/slide13.xml.rels?ContentType=application/vnd.openxmlformats-package.relationships+xml">
        <Transforms>
          <Transform Algorithm="http://schemas.openxmlformats.org/package/2006/RelationshipTransform">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Transform>
          <Transform Algorithm="http://www.w3.org/TR/2001/REC-xml-c14n-20010315"/>
        </Transforms>
        <DigestMethod Algorithm="http://www.w3.org/2001/04/xmlenc#sha256"/>
        <DigestValue>YBwl9EiYDyrM6SBPL9TxJXnYgQVJsK9UkW1cn5nwOUA=</DigestValue>
      </Reference>
      <Reference URI="/ppt/slides/_rels/slide14.xml.rels?ContentType=application/vnd.openxmlformats-package.relationships+xml">
        <Transforms>
          <Transform Algorithm="http://schemas.openxmlformats.org/package/2006/RelationshipTransform">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Transform>
          <Transform Algorithm="http://www.w3.org/TR/2001/REC-xml-c14n-20010315"/>
        </Transforms>
        <DigestMethod Algorithm="http://www.w3.org/2001/04/xmlenc#sha256"/>
        <DigestValue>DCarMiYoi0oKaShAufFax82wJOFv/BGje6IxM+PUSxk=</DigestValue>
      </Reference>
      <Reference URI="/ppt/slides/_rels/slide15.xml.rels?ContentType=application/vnd.openxmlformats-package.relationships+xml">
        <Transforms>
          <Transform Algorithm="http://schemas.openxmlformats.org/package/2006/RelationshipTransform">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5"/>
          </Transform>
          <Transform Algorithm="http://www.w3.org/TR/2001/REC-xml-c14n-20010315"/>
        </Transforms>
        <DigestMethod Algorithm="http://www.w3.org/2001/04/xmlenc#sha256"/>
        <DigestValue>0Ngh2Qfd0G+BPsjQqWgRw8JFyW+OQMMoQNvcO9UKQAs=</DigestValue>
      </Reference>
      <Reference URI="/ppt/slides/_rels/slide16.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Transform>
          <Transform Algorithm="http://www.w3.org/TR/2001/REC-xml-c14n-20010315"/>
        </Transforms>
        <DigestMethod Algorithm="http://www.w3.org/2001/04/xmlenc#sha256"/>
        <DigestValue>YLnSACSDwlo9xfqDr7aEj4taoQ9o/OTAYTSiS9fNt24=</DigestValue>
      </Reference>
      <Reference URI="/ppt/slides/_rels/slide17.xml.rels?ContentType=application/vnd.openxmlformats-package.relationships+xml">
        <Transforms>
          <Transform Algorithm="http://schemas.openxmlformats.org/package/2006/RelationshipTransform">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5"/>
            <mdssi:RelationshipReference xmlns:mdssi="http://schemas.openxmlformats.org/package/2006/digital-signature" SourceId="rId4"/>
          </Transform>
          <Transform Algorithm="http://www.w3.org/TR/2001/REC-xml-c14n-20010315"/>
        </Transforms>
        <DigestMethod Algorithm="http://www.w3.org/2001/04/xmlenc#sha256"/>
        <DigestValue>ndeFfcgzjr2f91LtRIBCXrqfyBxNHT2miWmPhvkneT4=</DigestValue>
      </Reference>
      <Reference URI="/ppt/slides/_rels/slide18.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8"/>
            <mdssi:RelationshipReference xmlns:mdssi="http://schemas.openxmlformats.org/package/2006/digital-signature" SourceId="rId3"/>
            <mdssi:RelationshipReference xmlns:mdssi="http://schemas.openxmlformats.org/package/2006/digital-signature" SourceId="rId7"/>
          </Transform>
          <Transform Algorithm="http://www.w3.org/TR/2001/REC-xml-c14n-20010315"/>
        </Transforms>
        <DigestMethod Algorithm="http://www.w3.org/2001/04/xmlenc#sha256"/>
        <DigestValue>lEZC/rrKOvfIn36pTmLuNkCiS8Ey+szTAYteYz9qTdA=</DigestValue>
      </Reference>
      <Reference URI="/ppt/slides/_rels/slide19.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Transform>
          <Transform Algorithm="http://www.w3.org/TR/2001/REC-xml-c14n-20010315"/>
        </Transforms>
        <DigestMethod Algorithm="http://www.w3.org/2001/04/xmlenc#sha256"/>
        <DigestValue>TU7Cg+tKGqXG9Dyq0OA0aIEQfe0KstQZ9rIoIT62qlU=</DigestValue>
      </Reference>
      <Reference URI="/ppt/slides/_rels/slide2.xml.rels?ContentType=application/vnd.openxmlformats-package.relationships+xml">
        <Transforms>
          <Transform Algorithm="http://schemas.openxmlformats.org/package/2006/RelationshipTransform">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sJLhTivV4OwCv51O5RTtFTbCTWL5I7drAIvzLLdGh9A=</DigestValue>
      </Reference>
      <Reference URI="/ppt/slides/_rels/slide20.xml.rels?ContentType=application/vnd.openxmlformats-package.relationships+xml">
        <Transforms>
          <Transform Algorithm="http://schemas.openxmlformats.org/package/2006/RelationshipTransform">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8"/>
            <mdssi:RelationshipReference xmlns:mdssi="http://schemas.openxmlformats.org/package/2006/digital-signature" SourceId="rId3"/>
            <mdssi:RelationshipReference xmlns:mdssi="http://schemas.openxmlformats.org/package/2006/digital-signature" SourceId="rId7"/>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d8loVAOYC+KxmuJXv9YA5b4wYV5rioOKsAgjJfJ+aL0=</DigestValue>
      </Reference>
      <Reference URI="/ppt/slides/_rels/slide21.xml.rels?ContentType=application/vnd.openxmlformats-package.relationships+xml">
        <Transforms>
          <Transform Algorithm="http://schemas.openxmlformats.org/package/2006/RelationshipTransform">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8"/>
            <mdssi:RelationshipReference xmlns:mdssi="http://schemas.openxmlformats.org/package/2006/digital-signature" SourceId="rId3"/>
            <mdssi:RelationshipReference xmlns:mdssi="http://schemas.openxmlformats.org/package/2006/digital-signature" SourceId="rId7"/>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Transform>
          <Transform Algorithm="http://www.w3.org/TR/2001/REC-xml-c14n-20010315"/>
        </Transforms>
        <DigestMethod Algorithm="http://www.w3.org/2001/04/xmlenc#sha256"/>
        <DigestValue>OTgrzKwLhKRhqFJ/G/OZKvBH2gRe8ZrbWaBJZBkMrGw=</DigestValue>
      </Reference>
      <Reference URI="/ppt/slides/_rels/slide22.xml.rels?ContentType=application/vnd.openxmlformats-package.relationships+xml">
        <Transforms>
          <Transform Algorithm="http://schemas.openxmlformats.org/package/2006/RelationshipTransform">
            <mdssi:RelationshipReference xmlns:mdssi="http://schemas.openxmlformats.org/package/2006/digital-signature" SourceId="rId4"/>
            <mdssi:RelationshipReference xmlns:mdssi="http://schemas.openxmlformats.org/package/2006/digital-signature" SourceId="rId8"/>
            <mdssi:RelationshipReference xmlns:mdssi="http://schemas.openxmlformats.org/package/2006/digital-signature" SourceId="rId3"/>
            <mdssi:RelationshipReference xmlns:mdssi="http://schemas.openxmlformats.org/package/2006/digital-signature" SourceId="rId7"/>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Transform>
          <Transform Algorithm="http://www.w3.org/TR/2001/REC-xml-c14n-20010315"/>
        </Transforms>
        <DigestMethod Algorithm="http://www.w3.org/2001/04/xmlenc#sha256"/>
        <DigestValue>hMEa+yydJhevVxsFHoubvlbqwRjeg5D4lkUtTlhhdyw=</DigestValue>
      </Reference>
      <Reference URI="/ppt/slides/_rels/slide23.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8"/>
            <mdssi:RelationshipReference xmlns:mdssi="http://schemas.openxmlformats.org/package/2006/digital-signature" SourceId="rId3"/>
            <mdssi:RelationshipReference xmlns:mdssi="http://schemas.openxmlformats.org/package/2006/digital-signature" SourceId="rId7"/>
          </Transform>
          <Transform Algorithm="http://www.w3.org/TR/2001/REC-xml-c14n-20010315"/>
        </Transforms>
        <DigestMethod Algorithm="http://www.w3.org/2001/04/xmlenc#sha256"/>
        <DigestValue>seeoq72GbAILe/Y0q2M0REkNTMb4bbN3dw7Ekd1CQ5M=</DigestValue>
      </Reference>
      <Reference URI="/ppt/slides/_rels/slide24.xml.rels?ContentType=application/vnd.openxmlformats-package.relationships+xml">
        <Transforms>
          <Transform Algorithm="http://schemas.openxmlformats.org/package/2006/RelationshipTransform">
            <mdssi:RelationshipReference xmlns:mdssi="http://schemas.openxmlformats.org/package/2006/digital-signature" SourceId="rId8"/>
            <mdssi:RelationshipReference xmlns:mdssi="http://schemas.openxmlformats.org/package/2006/digital-signature" SourceId="rId3"/>
            <mdssi:RelationshipReference xmlns:mdssi="http://schemas.openxmlformats.org/package/2006/digital-signature" SourceId="rId7"/>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Transform>
          <Transform Algorithm="http://www.w3.org/TR/2001/REC-xml-c14n-20010315"/>
        </Transforms>
        <DigestMethod Algorithm="http://www.w3.org/2001/04/xmlenc#sha256"/>
        <DigestValue>szBO32bAGrrcr3bRkiTt3U4Bjhx61atLN9UnClsvI0o=</DigestValue>
      </Reference>
      <Reference URI="/ppt/slides/_rels/slide25.xml.rels?ContentType=application/vnd.openxmlformats-package.relationships+xml">
        <Transforms>
          <Transform Algorithm="http://schemas.openxmlformats.org/package/2006/RelationshipTransform">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V6VHivHR5ak0kMOskIMuD0cKnGAwJNF0EYGhLFEvkiM=</DigestValue>
      </Reference>
      <Reference URI="/ppt/slides/_rels/slide26.xml.rels?ContentType=application/vnd.openxmlformats-package.relationships+xml">
        <Transforms>
          <Transform Algorithm="http://schemas.openxmlformats.org/package/2006/RelationshipTransform">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Transform>
          <Transform Algorithm="http://www.w3.org/TR/2001/REC-xml-c14n-20010315"/>
        </Transforms>
        <DigestMethod Algorithm="http://www.w3.org/2001/04/xmlenc#sha256"/>
        <DigestValue>VaeKYNq8ciyrTCc+Ctk5/bHWpHtf8gKRm0/wU4AgtgE=</DigestValue>
      </Reference>
      <Reference URI="/ppt/slides/_rels/slide27.xml.rels?ContentType=application/vnd.openxmlformats-package.relationships+xml">
        <Transforms>
          <Transform Algorithm="http://schemas.openxmlformats.org/package/2006/RelationshipTransform">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ZMQ0DTXp/Ik3w1GGE/GJEzXpRJcNVpd4NrFqj441AnI=</DigestValue>
      </Reference>
      <Reference URI="/ppt/slides/_rels/slide28.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Transform>
          <Transform Algorithm="http://www.w3.org/TR/2001/REC-xml-c14n-20010315"/>
        </Transforms>
        <DigestMethod Algorithm="http://www.w3.org/2001/04/xmlenc#sha256"/>
        <DigestValue>n6RoiVMNVJLlde6oFk985+y7ptWHC4s2oocMeCcVIa8=</DigestValue>
      </Reference>
      <Reference URI="/ppt/slides/_rels/slide29.xml.rels?ContentType=application/vnd.openxmlformats-package.relationships+xml">
        <Transforms>
          <Transform Algorithm="http://schemas.openxmlformats.org/package/2006/RelationshipTransform">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LfCorizoMQX/oAIZNAFrm9g6PajbhfEBG4wLglZsDeo=</DigestValue>
      </Reference>
      <Reference URI="/ppt/slides/_rels/slide3.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3"/>
          </Transform>
          <Transform Algorithm="http://www.w3.org/TR/2001/REC-xml-c14n-20010315"/>
        </Transforms>
        <DigestMethod Algorithm="http://www.w3.org/2001/04/xmlenc#sha256"/>
        <DigestValue>j+jKzbtFVi0kEI0k64TxK0Y9XwYzOJtcfZO7xYRV1nk=</DigestValue>
      </Reference>
      <Reference URI="/ppt/slides/_rels/slide30.xml.rels?ContentType=application/vnd.openxmlformats-package.relationships+xml">
        <Transforms>
          <Transform Algorithm="http://schemas.openxmlformats.org/package/2006/RelationshipTransform">
            <mdssi:RelationshipReference xmlns:mdssi="http://schemas.openxmlformats.org/package/2006/digital-signature" SourceId="rId4"/>
            <mdssi:RelationshipReference xmlns:mdssi="http://schemas.openxmlformats.org/package/2006/digital-signature" SourceId="rId9"/>
            <mdssi:RelationshipReference xmlns:mdssi="http://schemas.openxmlformats.org/package/2006/digital-signature" SourceId="rId8"/>
            <mdssi:RelationshipReference xmlns:mdssi="http://schemas.openxmlformats.org/package/2006/digital-signature" SourceId="rId3"/>
            <mdssi:RelationshipReference xmlns:mdssi="http://schemas.openxmlformats.org/package/2006/digital-signature" SourceId="rId7"/>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Transform>
          <Transform Algorithm="http://www.w3.org/TR/2001/REC-xml-c14n-20010315"/>
        </Transforms>
        <DigestMethod Algorithm="http://www.w3.org/2001/04/xmlenc#sha256"/>
        <DigestValue>fQPR0HTf/PfTgFrZhF7na6JM5qTAGUrXU5vGSmxJD8c=</DigestValue>
      </Reference>
      <Reference URI="/ppt/slides/_rels/slide31.xml.rels?ContentType=application/vnd.openxmlformats-package.relationships+xml">
        <Transforms>
          <Transform Algorithm="http://schemas.openxmlformats.org/package/2006/RelationshipTransform">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Transform>
          <Transform Algorithm="http://www.w3.org/TR/2001/REC-xml-c14n-20010315"/>
        </Transforms>
        <DigestMethod Algorithm="http://www.w3.org/2001/04/xmlenc#sha256"/>
        <DigestValue>HDYDfSAqkwM4WL59mRsebk1agA53B3ShC9R7bA/T17g=</DigestValue>
      </Reference>
      <Reference URI="/ppt/slides/_rels/slide32.xml.rels?ContentType=application/vnd.openxmlformats-package.relationships+xml">
        <Transforms>
          <Transform Algorithm="http://schemas.openxmlformats.org/package/2006/RelationshipTransform">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Transform>
          <Transform Algorithm="http://www.w3.org/TR/2001/REC-xml-c14n-20010315"/>
        </Transforms>
        <DigestMethod Algorithm="http://www.w3.org/2001/04/xmlenc#sha256"/>
        <DigestValue>szlnJQi90bGxbJbm67PLB2jC5yL9TByxBeoofDzIuS0=</DigestValue>
      </Reference>
      <Reference URI="/ppt/slides/_rels/slide33.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Transform>
          <Transform Algorithm="http://www.w3.org/TR/2001/REC-xml-c14n-20010315"/>
        </Transforms>
        <DigestMethod Algorithm="http://www.w3.org/2001/04/xmlenc#sha256"/>
        <DigestValue>kGYI82HTSOxbN8NUPM5q1ZiJ+9fF4ClEpUNosrE7pvc=</DigestValue>
      </Reference>
      <Reference URI="/ppt/slides/_rels/slide34.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Transform>
          <Transform Algorithm="http://www.w3.org/TR/2001/REC-xml-c14n-20010315"/>
        </Transforms>
        <DigestMethod Algorithm="http://www.w3.org/2001/04/xmlenc#sha256"/>
        <DigestValue>XWnZjvos68+uewjw4kKkjtGq4nhhvn58bge77Nz00W0=</DigestValue>
      </Reference>
      <Reference URI="/ppt/slides/_rels/slide35.xml.rels?ContentType=application/vnd.openxmlformats-package.relationships+xml">
        <Transforms>
          <Transform Algorithm="http://schemas.openxmlformats.org/package/2006/RelationshipTransform">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Transform>
          <Transform Algorithm="http://www.w3.org/TR/2001/REC-xml-c14n-20010315"/>
        </Transforms>
        <DigestMethod Algorithm="http://www.w3.org/2001/04/xmlenc#sha256"/>
        <DigestValue>y0O22+MeiXkp6z0uMpDjnOEsSENWp9CtO4q6ypskP8w=</DigestValue>
      </Reference>
      <Reference URI="/ppt/slides/_rels/slide36.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Transform>
          <Transform Algorithm="http://www.w3.org/TR/2001/REC-xml-c14n-20010315"/>
        </Transforms>
        <DigestMethod Algorithm="http://www.w3.org/2001/04/xmlenc#sha256"/>
        <DigestValue>OHp+Ix1hLQy2fmN8aI3g1h6brXKlvv4DR/R1Kmu+sRM=</DigestValue>
      </Reference>
      <Reference URI="/ppt/slides/_rels/slide37.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Transform>
          <Transform Algorithm="http://www.w3.org/TR/2001/REC-xml-c14n-20010315"/>
        </Transforms>
        <DigestMethod Algorithm="http://www.w3.org/2001/04/xmlenc#sha256"/>
        <DigestValue>QIkM8MHMh0e+cE033aRY/m7xWhc7YTV1tp7L3Bpz8kY=</DigestValue>
      </Reference>
      <Reference URI="/ppt/slides/_rels/slide4.xml.rels?ContentType=application/vnd.openxmlformats-package.relationships+xml">
        <Transforms>
          <Transform Algorithm="http://schemas.openxmlformats.org/package/2006/RelationshipTransform">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Transform>
          <Transform Algorithm="http://www.w3.org/TR/2001/REC-xml-c14n-20010315"/>
        </Transforms>
        <DigestMethod Algorithm="http://www.w3.org/2001/04/xmlenc#sha256"/>
        <DigestValue>s+lPc/5Z/kvOSAaAIY6NQYNz8odcZhPyNyD8eYoRXEQ=</DigestValue>
      </Reference>
      <Reference URI="/ppt/slides/_rels/slide5.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Transform>
          <Transform Algorithm="http://www.w3.org/TR/2001/REC-xml-c14n-20010315"/>
        </Transforms>
        <DigestMethod Algorithm="http://www.w3.org/2001/04/xmlenc#sha256"/>
        <DigestValue>ZNYXNQfLq0FX9589uwh9wnyzXWzjy/AhxzxFv9xL0cI=</DigestValue>
      </Reference>
      <Reference URI="/ppt/slides/_rels/slide6.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Transform>
          <Transform Algorithm="http://www.w3.org/TR/2001/REC-xml-c14n-20010315"/>
        </Transforms>
        <DigestMethod Algorithm="http://www.w3.org/2001/04/xmlenc#sha256"/>
        <DigestValue>HIh9xJJJunDwE45CpAn4+K5g+p6YE82dYLAf/X9k0G0=</DigestValue>
      </Reference>
      <Reference URI="/ppt/slides/_rels/slide7.xml.rels?ContentType=application/vnd.openxmlformats-package.relationships+xml">
        <Transforms>
          <Transform Algorithm="http://schemas.openxmlformats.org/package/2006/RelationshipTransform">
            <mdssi:RelationshipReference xmlns:mdssi="http://schemas.openxmlformats.org/package/2006/digital-signature" SourceId="rId4"/>
            <mdssi:RelationshipReference xmlns:mdssi="http://schemas.openxmlformats.org/package/2006/digital-signature" SourceId="rId8"/>
            <mdssi:RelationshipReference xmlns:mdssi="http://schemas.openxmlformats.org/package/2006/digital-signature" SourceId="rId3"/>
            <mdssi:RelationshipReference xmlns:mdssi="http://schemas.openxmlformats.org/package/2006/digital-signature" SourceId="rId7"/>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Transform>
          <Transform Algorithm="http://www.w3.org/TR/2001/REC-xml-c14n-20010315"/>
        </Transforms>
        <DigestMethod Algorithm="http://www.w3.org/2001/04/xmlenc#sha256"/>
        <DigestValue>UamH9lkgUcJYdCbvwXf/N2bs+7yXa4nNH/KJYSBSEr0=</DigestValue>
      </Reference>
      <Reference URI="/ppt/slides/_rels/slide8.xml.rels?ContentType=application/vnd.openxmlformats-package.relationships+xml">
        <Transforms>
          <Transform Algorithm="http://schemas.openxmlformats.org/package/2006/RelationshipTransform">
            <mdssi:RelationshipReference xmlns:mdssi="http://schemas.openxmlformats.org/package/2006/digital-signature" SourceId="rId7"/>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Transform>
          <Transform Algorithm="http://www.w3.org/TR/2001/REC-xml-c14n-20010315"/>
        </Transforms>
        <DigestMethod Algorithm="http://www.w3.org/2001/04/xmlenc#sha256"/>
        <DigestValue>BJXpJnLkYuqhZ4roo5W1QHh1uhdvgPHzet5CTrUkX0M=</DigestValue>
      </Reference>
      <Reference URI="/ppt/slides/_rels/slide9.xml.rels?ContentType=application/vnd.openxmlformats-package.relationships+xml">
        <Transforms>
          <Transform Algorithm="http://schemas.openxmlformats.org/package/2006/RelationshipTransform">
            <mdssi:RelationshipReference xmlns:mdssi="http://schemas.openxmlformats.org/package/2006/digital-signature" SourceId="rId9"/>
            <mdssi:RelationshipReference xmlns:mdssi="http://schemas.openxmlformats.org/package/2006/digital-signature" SourceId="rId8"/>
            <mdssi:RelationshipReference xmlns:mdssi="http://schemas.openxmlformats.org/package/2006/digital-signature" SourceId="rId3"/>
            <mdssi:RelationshipReference xmlns:mdssi="http://schemas.openxmlformats.org/package/2006/digital-signature" SourceId="rId7"/>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10"/>
            <mdssi:RelationshipReference xmlns:mdssi="http://schemas.openxmlformats.org/package/2006/digital-signature" SourceId="rId4"/>
          </Transform>
          <Transform Algorithm="http://www.w3.org/TR/2001/REC-xml-c14n-20010315"/>
        </Transforms>
        <DigestMethod Algorithm="http://www.w3.org/2001/04/xmlenc#sha256"/>
        <DigestValue>OkAYECGeEB1RdNE/CIe83PnykgYDIE7iKdk6cmuOW8I=</DigestValue>
      </Reference>
      <Reference URI="/ppt/slides/slide1.xml?ContentType=application/vnd.openxmlformats-officedocument.presentationml.slide+xml">
        <DigestMethod Algorithm="http://www.w3.org/2001/04/xmlenc#sha256"/>
        <DigestValue>FKb4q+8YaYOduZP5rXRGatcLVOJDoPV/lZu1ASgQm8E=</DigestValue>
      </Reference>
      <Reference URI="/ppt/slides/slide10.xml?ContentType=application/vnd.openxmlformats-officedocument.presentationml.slide+xml">
        <DigestMethod Algorithm="http://www.w3.org/2001/04/xmlenc#sha256"/>
        <DigestValue>Lt20LSS90e7Bzdwz7ONL2G2HpAcaAFSpQPJeZRcOyVg=</DigestValue>
      </Reference>
      <Reference URI="/ppt/slides/slide11.xml?ContentType=application/vnd.openxmlformats-officedocument.presentationml.slide+xml">
        <DigestMethod Algorithm="http://www.w3.org/2001/04/xmlenc#sha256"/>
        <DigestValue>wJA3SHpseyCQd1lF0vNTnPn5ZJLaSoREOMaTzN2w8EE=</DigestValue>
      </Reference>
      <Reference URI="/ppt/slides/slide12.xml?ContentType=application/vnd.openxmlformats-officedocument.presentationml.slide+xml">
        <DigestMethod Algorithm="http://www.w3.org/2001/04/xmlenc#sha256"/>
        <DigestValue>6HVq5k00ILjSLfn1qrboD1/WYBYenymmurVkqNfqNhk=</DigestValue>
      </Reference>
      <Reference URI="/ppt/slides/slide13.xml?ContentType=application/vnd.openxmlformats-officedocument.presentationml.slide+xml">
        <DigestMethod Algorithm="http://www.w3.org/2001/04/xmlenc#sha256"/>
        <DigestValue>j9Ccifqg5L/lKwNRf4cQtWWtNCvWvl/IW0tXntmCwvk=</DigestValue>
      </Reference>
      <Reference URI="/ppt/slides/slide14.xml?ContentType=application/vnd.openxmlformats-officedocument.presentationml.slide+xml">
        <DigestMethod Algorithm="http://www.w3.org/2001/04/xmlenc#sha256"/>
        <DigestValue>yE8zan0c/yE2cKJ1BhXe70SEhgM0aAIlHkuENkNrIhg=</DigestValue>
      </Reference>
      <Reference URI="/ppt/slides/slide15.xml?ContentType=application/vnd.openxmlformats-officedocument.presentationml.slide+xml">
        <DigestMethod Algorithm="http://www.w3.org/2001/04/xmlenc#sha256"/>
        <DigestValue>Veks/2CnceV4v0rqrv4QqYeHMCHeXgBSJxqwBtjfZ84=</DigestValue>
      </Reference>
      <Reference URI="/ppt/slides/slide16.xml?ContentType=application/vnd.openxmlformats-officedocument.presentationml.slide+xml">
        <DigestMethod Algorithm="http://www.w3.org/2001/04/xmlenc#sha256"/>
        <DigestValue>5D/UFnotKf6hTY82j1z9VMpIapRw6hkC17xgIjfvOnQ=</DigestValue>
      </Reference>
      <Reference URI="/ppt/slides/slide17.xml?ContentType=application/vnd.openxmlformats-officedocument.presentationml.slide+xml">
        <DigestMethod Algorithm="http://www.w3.org/2001/04/xmlenc#sha256"/>
        <DigestValue>EsqsRftnK7SFmX5uKW0gzEjj3n9zgHnX3rd5AO70dOo=</DigestValue>
      </Reference>
      <Reference URI="/ppt/slides/slide18.xml?ContentType=application/vnd.openxmlformats-officedocument.presentationml.slide+xml">
        <DigestMethod Algorithm="http://www.w3.org/2001/04/xmlenc#sha256"/>
        <DigestValue>cw2Lr6zFBxLv4B/uvXZBux0uidf8W4GyVpwBm2PAvBA=</DigestValue>
      </Reference>
      <Reference URI="/ppt/slides/slide19.xml?ContentType=application/vnd.openxmlformats-officedocument.presentationml.slide+xml">
        <DigestMethod Algorithm="http://www.w3.org/2001/04/xmlenc#sha256"/>
        <DigestValue>dDL/g08TGTzebrHxb//hPmfLvRCGU0RvJ+D/fx2XlEw=</DigestValue>
      </Reference>
      <Reference URI="/ppt/slides/slide2.xml?ContentType=application/vnd.openxmlformats-officedocument.presentationml.slide+xml">
        <DigestMethod Algorithm="http://www.w3.org/2001/04/xmlenc#sha256"/>
        <DigestValue>yJO1YnA4bXm5J03hOqOmSndJO36e5JeQfswrklvyu6g=</DigestValue>
      </Reference>
      <Reference URI="/ppt/slides/slide20.xml?ContentType=application/vnd.openxmlformats-officedocument.presentationml.slide+xml">
        <DigestMethod Algorithm="http://www.w3.org/2001/04/xmlenc#sha256"/>
        <DigestValue>LMMnrQguJfMSeei5hLAQRXT6XkBA/UwpA1nkVPOEGaI=</DigestValue>
      </Reference>
      <Reference URI="/ppt/slides/slide21.xml?ContentType=application/vnd.openxmlformats-officedocument.presentationml.slide+xml">
        <DigestMethod Algorithm="http://www.w3.org/2001/04/xmlenc#sha256"/>
        <DigestValue>Wc0bbydJOYWLwa5gAC+q2BAiDJtZSOt5IoBHp/OqmdY=</DigestValue>
      </Reference>
      <Reference URI="/ppt/slides/slide22.xml?ContentType=application/vnd.openxmlformats-officedocument.presentationml.slide+xml">
        <DigestMethod Algorithm="http://www.w3.org/2001/04/xmlenc#sha256"/>
        <DigestValue>B2jIQVBYmtwbRbllHMU+r/WFJNf6e6dIH8jwbl3s9mA=</DigestValue>
      </Reference>
      <Reference URI="/ppt/slides/slide23.xml?ContentType=application/vnd.openxmlformats-officedocument.presentationml.slide+xml">
        <DigestMethod Algorithm="http://www.w3.org/2001/04/xmlenc#sha256"/>
        <DigestValue>Y/S7OAFKNn6P4zv5CgwpR8QNnaCH+q4bKCS0zXUyLDw=</DigestValue>
      </Reference>
      <Reference URI="/ppt/slides/slide24.xml?ContentType=application/vnd.openxmlformats-officedocument.presentationml.slide+xml">
        <DigestMethod Algorithm="http://www.w3.org/2001/04/xmlenc#sha256"/>
        <DigestValue>ea9q49gg+oMJ1JNd+viHcS1kEcLg4PUrx2yim7PtNtw=</DigestValue>
      </Reference>
      <Reference URI="/ppt/slides/slide25.xml?ContentType=application/vnd.openxmlformats-officedocument.presentationml.slide+xml">
        <DigestMethod Algorithm="http://www.w3.org/2001/04/xmlenc#sha256"/>
        <DigestValue>HH0885mEpDtbrXVC0GrzXwIUPo6IHI4l9vio73RXEDY=</DigestValue>
      </Reference>
      <Reference URI="/ppt/slides/slide26.xml?ContentType=application/vnd.openxmlformats-officedocument.presentationml.slide+xml">
        <DigestMethod Algorithm="http://www.w3.org/2001/04/xmlenc#sha256"/>
        <DigestValue>JdwjX2aPVqFAHXS+bkbJIS1z/FJe+4MJf/UCYg5+jvQ=</DigestValue>
      </Reference>
      <Reference URI="/ppt/slides/slide27.xml?ContentType=application/vnd.openxmlformats-officedocument.presentationml.slide+xml">
        <DigestMethod Algorithm="http://www.w3.org/2001/04/xmlenc#sha256"/>
        <DigestValue>hB7thmFxOa/UO6uR8gw20PJvjsomzLsMjoAlOQGU0As=</DigestValue>
      </Reference>
      <Reference URI="/ppt/slides/slide28.xml?ContentType=application/vnd.openxmlformats-officedocument.presentationml.slide+xml">
        <DigestMethod Algorithm="http://www.w3.org/2001/04/xmlenc#sha256"/>
        <DigestValue>EXgIuQ4VKK3UkrV5tZfT13oe8CedxM7nTSRUCzYJUB0=</DigestValue>
      </Reference>
      <Reference URI="/ppt/slides/slide29.xml?ContentType=application/vnd.openxmlformats-officedocument.presentationml.slide+xml">
        <DigestMethod Algorithm="http://www.w3.org/2001/04/xmlenc#sha256"/>
        <DigestValue>B3TBlKBiQkMWtcIUlU4E7rxdayZVHPw0LLgp2Xzm7KE=</DigestValue>
      </Reference>
      <Reference URI="/ppt/slides/slide3.xml?ContentType=application/vnd.openxmlformats-officedocument.presentationml.slide+xml">
        <DigestMethod Algorithm="http://www.w3.org/2001/04/xmlenc#sha256"/>
        <DigestValue>5JthKP32kfLoCVFJiyKa3n7UmZV5WxDTV989fhq7QMo=</DigestValue>
      </Reference>
      <Reference URI="/ppt/slides/slide30.xml?ContentType=application/vnd.openxmlformats-officedocument.presentationml.slide+xml">
        <DigestMethod Algorithm="http://www.w3.org/2001/04/xmlenc#sha256"/>
        <DigestValue>7TLgGatIlX1w4NsxjSYrBCIqIayOLfn7qLuCxKcPSeQ=</DigestValue>
      </Reference>
      <Reference URI="/ppt/slides/slide31.xml?ContentType=application/vnd.openxmlformats-officedocument.presentationml.slide+xml">
        <DigestMethod Algorithm="http://www.w3.org/2001/04/xmlenc#sha256"/>
        <DigestValue>m/ADzM5LvbgNN9RvXIxpl44IumohtQT0UlldN/2J3hE=</DigestValue>
      </Reference>
      <Reference URI="/ppt/slides/slide32.xml?ContentType=application/vnd.openxmlformats-officedocument.presentationml.slide+xml">
        <DigestMethod Algorithm="http://www.w3.org/2001/04/xmlenc#sha256"/>
        <DigestValue>915VMVOSEQub7943i140kkR5HJ09odn5DHrgQOoHN+I=</DigestValue>
      </Reference>
      <Reference URI="/ppt/slides/slide33.xml?ContentType=application/vnd.openxmlformats-officedocument.presentationml.slide+xml">
        <DigestMethod Algorithm="http://www.w3.org/2001/04/xmlenc#sha256"/>
        <DigestValue>styZ8VTSYI8fs5JLkP/GQOuncOLbhijVJoLMSN7Gix0=</DigestValue>
      </Reference>
      <Reference URI="/ppt/slides/slide34.xml?ContentType=application/vnd.openxmlformats-officedocument.presentationml.slide+xml">
        <DigestMethod Algorithm="http://www.w3.org/2001/04/xmlenc#sha256"/>
        <DigestValue>p5lHaVQ3X23jwLUzqovBtxiFsKBnN3EGRyxpDPWF7Z4=</DigestValue>
      </Reference>
      <Reference URI="/ppt/slides/slide35.xml?ContentType=application/vnd.openxmlformats-officedocument.presentationml.slide+xml">
        <DigestMethod Algorithm="http://www.w3.org/2001/04/xmlenc#sha256"/>
        <DigestValue>ZMzA+JbfipnZ9NJpA22Jzdd3EYGWwp/GVyTwSqzTpZU=</DigestValue>
      </Reference>
      <Reference URI="/ppt/slides/slide36.xml?ContentType=application/vnd.openxmlformats-officedocument.presentationml.slide+xml">
        <DigestMethod Algorithm="http://www.w3.org/2001/04/xmlenc#sha256"/>
        <DigestValue>QkvvGkjix38t62A6XbROrvIQpEo5x24ClUUplsx+BL0=</DigestValue>
      </Reference>
      <Reference URI="/ppt/slides/slide37.xml?ContentType=application/vnd.openxmlformats-officedocument.presentationml.slide+xml">
        <DigestMethod Algorithm="http://www.w3.org/2001/04/xmlenc#sha256"/>
        <DigestValue>Vf0CVxs281CqSO2ogCnyE02+UaNZy06shQ/c0zzvv/c=</DigestValue>
      </Reference>
      <Reference URI="/ppt/slides/slide4.xml?ContentType=application/vnd.openxmlformats-officedocument.presentationml.slide+xml">
        <DigestMethod Algorithm="http://www.w3.org/2001/04/xmlenc#sha256"/>
        <DigestValue>afkOHxCrlFTKYzQrUx10oZ8jcKwMiCNwQpbseQ5CNNY=</DigestValue>
      </Reference>
      <Reference URI="/ppt/slides/slide5.xml?ContentType=application/vnd.openxmlformats-officedocument.presentationml.slide+xml">
        <DigestMethod Algorithm="http://www.w3.org/2001/04/xmlenc#sha256"/>
        <DigestValue>URcB+ImLicWj522HUiGtgaxFUO2Kyi+AN2Rsnr17CUA=</DigestValue>
      </Reference>
      <Reference URI="/ppt/slides/slide6.xml?ContentType=application/vnd.openxmlformats-officedocument.presentationml.slide+xml">
        <DigestMethod Algorithm="http://www.w3.org/2001/04/xmlenc#sha256"/>
        <DigestValue>ZOO91mYX0fjsAvr9todoJvASZ2DXsmMinHNd6taNMMk=</DigestValue>
      </Reference>
      <Reference URI="/ppt/slides/slide7.xml?ContentType=application/vnd.openxmlformats-officedocument.presentationml.slide+xml">
        <DigestMethod Algorithm="http://www.w3.org/2001/04/xmlenc#sha256"/>
        <DigestValue>uIGf08LWtjbI5DEbuY2Y55cA22IaO5J+mvzpMB+VRXU=</DigestValue>
      </Reference>
      <Reference URI="/ppt/slides/slide8.xml?ContentType=application/vnd.openxmlformats-officedocument.presentationml.slide+xml">
        <DigestMethod Algorithm="http://www.w3.org/2001/04/xmlenc#sha256"/>
        <DigestValue>t63443D9MQnHKsb5hmrKsDY6nkeOCmJTbYW4Xi9tJUA=</DigestValue>
      </Reference>
      <Reference URI="/ppt/slides/slide9.xml?ContentType=application/vnd.openxmlformats-officedocument.presentationml.slide+xml">
        <DigestMethod Algorithm="http://www.w3.org/2001/04/xmlenc#sha256"/>
        <DigestValue>yOSlJLDmoTbLAkkysK784GhnLDtK0LUey6gSpK9FhSM=</DigestValue>
      </Reference>
      <Reference URI="/ppt/tableStyles.xml?ContentType=application/vnd.openxmlformats-officedocument.presentationml.tableStyles+xml">
        <DigestMethod Algorithm="http://www.w3.org/2001/04/xmlenc#sha256"/>
        <DigestValue>DnrAMlEzfsuvbIyhNhnbHK7aXJDE4yENRdbD9d9N4QM=</DigestValue>
      </Reference>
      <Reference URI="/ppt/tags/tag1.xml?ContentType=application/vnd.openxmlformats-officedocument.presentationml.tags+xml">
        <DigestMethod Algorithm="http://www.w3.org/2001/04/xmlenc#sha256"/>
        <DigestValue>T3H2yAL/oX/rXkCzUsPtLH0scCiX7i7bBgEKbAnTKL4=</DigestValue>
      </Reference>
      <Reference URI="/ppt/tags/tag10.xml?ContentType=application/vnd.openxmlformats-officedocument.presentationml.tags+xml">
        <DigestMethod Algorithm="http://www.w3.org/2001/04/xmlenc#sha256"/>
        <DigestValue>T3H2yAL/oX/rXkCzUsPtLH0scCiX7i7bBgEKbAnTKL4=</DigestValue>
      </Reference>
      <Reference URI="/ppt/tags/tag100.xml?ContentType=application/vnd.openxmlformats-officedocument.presentationml.tags+xml">
        <DigestMethod Algorithm="http://www.w3.org/2001/04/xmlenc#sha256"/>
        <DigestValue>Y4c5IowszPUNYFTdwCtOteS8FnLZVz7JVG4ZyTA8jnA=</DigestValue>
      </Reference>
      <Reference URI="/ppt/tags/tag101.xml?ContentType=application/vnd.openxmlformats-officedocument.presentationml.tags+xml">
        <DigestMethod Algorithm="http://www.w3.org/2001/04/xmlenc#sha256"/>
        <DigestValue>T3H2yAL/oX/rXkCzUsPtLH0scCiX7i7bBgEKbAnTKL4=</DigestValue>
      </Reference>
      <Reference URI="/ppt/tags/tag102.xml?ContentType=application/vnd.openxmlformats-officedocument.presentationml.tags+xml">
        <DigestMethod Algorithm="http://www.w3.org/2001/04/xmlenc#sha256"/>
        <DigestValue>tflGsjznrFw3Jqx3RfmTBl4I3M3H9/I3ra67sHG5wy4=</DigestValue>
      </Reference>
      <Reference URI="/ppt/tags/tag103.xml?ContentType=application/vnd.openxmlformats-officedocument.presentationml.tags+xml">
        <DigestMethod Algorithm="http://www.w3.org/2001/04/xmlenc#sha256"/>
        <DigestValue>oSKo7F2iMTgoXwJZk9Xdk1u3fG1OD2i7m2arb43vykQ=</DigestValue>
      </Reference>
      <Reference URI="/ppt/tags/tag104.xml?ContentType=application/vnd.openxmlformats-officedocument.presentationml.tags+xml">
        <DigestMethod Algorithm="http://www.w3.org/2001/04/xmlenc#sha256"/>
        <DigestValue>T3H2yAL/oX/rXkCzUsPtLH0scCiX7i7bBgEKbAnTKL4=</DigestValue>
      </Reference>
      <Reference URI="/ppt/tags/tag105.xml?ContentType=application/vnd.openxmlformats-officedocument.presentationml.tags+xml">
        <DigestMethod Algorithm="http://www.w3.org/2001/04/xmlenc#sha256"/>
        <DigestValue>tflGsjznrFw3Jqx3RfmTBl4I3M3H9/I3ra67sHG5wy4=</DigestValue>
      </Reference>
      <Reference URI="/ppt/tags/tag106.xml?ContentType=application/vnd.openxmlformats-officedocument.presentationml.tags+xml">
        <DigestMethod Algorithm="http://www.w3.org/2001/04/xmlenc#sha256"/>
        <DigestValue>oSKo7F2iMTgoXwJZk9Xdk1u3fG1OD2i7m2arb43vykQ=</DigestValue>
      </Reference>
      <Reference URI="/ppt/tags/tag107.xml?ContentType=application/vnd.openxmlformats-officedocument.presentationml.tags+xml">
        <DigestMethod Algorithm="http://www.w3.org/2001/04/xmlenc#sha256"/>
        <DigestValue>T3H2yAL/oX/rXkCzUsPtLH0scCiX7i7bBgEKbAnTKL4=</DigestValue>
      </Reference>
      <Reference URI="/ppt/tags/tag108.xml?ContentType=application/vnd.openxmlformats-officedocument.presentationml.tags+xml">
        <DigestMethod Algorithm="http://www.w3.org/2001/04/xmlenc#sha256"/>
        <DigestValue>tflGsjznrFw3Jqx3RfmTBl4I3M3H9/I3ra67sHG5wy4=</DigestValue>
      </Reference>
      <Reference URI="/ppt/tags/tag109.xml?ContentType=application/vnd.openxmlformats-officedocument.presentationml.tags+xml">
        <DigestMethod Algorithm="http://www.w3.org/2001/04/xmlenc#sha256"/>
        <DigestValue>oSKo7F2iMTgoXwJZk9Xdk1u3fG1OD2i7m2arb43vykQ=</DigestValue>
      </Reference>
      <Reference URI="/ppt/tags/tag11.xml?ContentType=application/vnd.openxmlformats-officedocument.presentationml.tags+xml">
        <DigestMethod Algorithm="http://www.w3.org/2001/04/xmlenc#sha256"/>
        <DigestValue>tflGsjznrFw3Jqx3RfmTBl4I3M3H9/I3ra67sHG5wy4=</DigestValue>
      </Reference>
      <Reference URI="/ppt/tags/tag110.xml?ContentType=application/vnd.openxmlformats-officedocument.presentationml.tags+xml">
        <DigestMethod Algorithm="http://www.w3.org/2001/04/xmlenc#sha256"/>
        <DigestValue>T3H2yAL/oX/rXkCzUsPtLH0scCiX7i7bBgEKbAnTKL4=</DigestValue>
      </Reference>
      <Reference URI="/ppt/tags/tag111.xml?ContentType=application/vnd.openxmlformats-officedocument.presentationml.tags+xml">
        <DigestMethod Algorithm="http://www.w3.org/2001/04/xmlenc#sha256"/>
        <DigestValue>tflGsjznrFw3Jqx3RfmTBl4I3M3H9/I3ra67sHG5wy4=</DigestValue>
      </Reference>
      <Reference URI="/ppt/tags/tag112.xml?ContentType=application/vnd.openxmlformats-officedocument.presentationml.tags+xml">
        <DigestMethod Algorithm="http://www.w3.org/2001/04/xmlenc#sha256"/>
        <DigestValue>oSKo7F2iMTgoXwJZk9Xdk1u3fG1OD2i7m2arb43vykQ=</DigestValue>
      </Reference>
      <Reference URI="/ppt/tags/tag113.xml?ContentType=application/vnd.openxmlformats-officedocument.presentationml.tags+xml">
        <DigestMethod Algorithm="http://www.w3.org/2001/04/xmlenc#sha256"/>
        <DigestValue>T3H2yAL/oX/rXkCzUsPtLH0scCiX7i7bBgEKbAnTKL4=</DigestValue>
      </Reference>
      <Reference URI="/ppt/tags/tag114.xml?ContentType=application/vnd.openxmlformats-officedocument.presentationml.tags+xml">
        <DigestMethod Algorithm="http://www.w3.org/2001/04/xmlenc#sha256"/>
        <DigestValue>tflGsjznrFw3Jqx3RfmTBl4I3M3H9/I3ra67sHG5wy4=</DigestValue>
      </Reference>
      <Reference URI="/ppt/tags/tag115.xml?ContentType=application/vnd.openxmlformats-officedocument.presentationml.tags+xml">
        <DigestMethod Algorithm="http://www.w3.org/2001/04/xmlenc#sha256"/>
        <DigestValue>oSKo7F2iMTgoXwJZk9Xdk1u3fG1OD2i7m2arb43vykQ=</DigestValue>
      </Reference>
      <Reference URI="/ppt/tags/tag116.xml?ContentType=application/vnd.openxmlformats-officedocument.presentationml.tags+xml">
        <DigestMethod Algorithm="http://www.w3.org/2001/04/xmlenc#sha256"/>
        <DigestValue>T3H2yAL/oX/rXkCzUsPtLH0scCiX7i7bBgEKbAnTKL4=</DigestValue>
      </Reference>
      <Reference URI="/ppt/tags/tag117.xml?ContentType=application/vnd.openxmlformats-officedocument.presentationml.tags+xml">
        <DigestMethod Algorithm="http://www.w3.org/2001/04/xmlenc#sha256"/>
        <DigestValue>tflGsjznrFw3Jqx3RfmTBl4I3M3H9/I3ra67sHG5wy4=</DigestValue>
      </Reference>
      <Reference URI="/ppt/tags/tag118.xml?ContentType=application/vnd.openxmlformats-officedocument.presentationml.tags+xml">
        <DigestMethod Algorithm="http://www.w3.org/2001/04/xmlenc#sha256"/>
        <DigestValue>oSKo7F2iMTgoXwJZk9Xdk1u3fG1OD2i7m2arb43vykQ=</DigestValue>
      </Reference>
      <Reference URI="/ppt/tags/tag119.xml?ContentType=application/vnd.openxmlformats-officedocument.presentationml.tags+xml">
        <DigestMethod Algorithm="http://www.w3.org/2001/04/xmlenc#sha256"/>
        <DigestValue>T3H2yAL/oX/rXkCzUsPtLH0scCiX7i7bBgEKbAnTKL4=</DigestValue>
      </Reference>
      <Reference URI="/ppt/tags/tag12.xml?ContentType=application/vnd.openxmlformats-officedocument.presentationml.tags+xml">
        <DigestMethod Algorithm="http://www.w3.org/2001/04/xmlenc#sha256"/>
        <DigestValue>T3H2yAL/oX/rXkCzUsPtLH0scCiX7i7bBgEKbAnTKL4=</DigestValue>
      </Reference>
      <Reference URI="/ppt/tags/tag120.xml?ContentType=application/vnd.openxmlformats-officedocument.presentationml.tags+xml">
        <DigestMethod Algorithm="http://www.w3.org/2001/04/xmlenc#sha256"/>
        <DigestValue>tflGsjznrFw3Jqx3RfmTBl4I3M3H9/I3ra67sHG5wy4=</DigestValue>
      </Reference>
      <Reference URI="/ppt/tags/tag121.xml?ContentType=application/vnd.openxmlformats-officedocument.presentationml.tags+xml">
        <DigestMethod Algorithm="http://www.w3.org/2001/04/xmlenc#sha256"/>
        <DigestValue>oSKo7F2iMTgoXwJZk9Xdk1u3fG1OD2i7m2arb43vykQ=</DigestValue>
      </Reference>
      <Reference URI="/ppt/tags/tag13.xml?ContentType=application/vnd.openxmlformats-officedocument.presentationml.tags+xml">
        <DigestMethod Algorithm="http://www.w3.org/2001/04/xmlenc#sha256"/>
        <DigestValue>tflGsjznrFw3Jqx3RfmTBl4I3M3H9/I3ra67sHG5wy4=</DigestValue>
      </Reference>
      <Reference URI="/ppt/tags/tag14.xml?ContentType=application/vnd.openxmlformats-officedocument.presentationml.tags+xml">
        <DigestMethod Algorithm="http://www.w3.org/2001/04/xmlenc#sha256"/>
        <DigestValue>T3H2yAL/oX/rXkCzUsPtLH0scCiX7i7bBgEKbAnTKL4=</DigestValue>
      </Reference>
      <Reference URI="/ppt/tags/tag15.xml?ContentType=application/vnd.openxmlformats-officedocument.presentationml.tags+xml">
        <DigestMethod Algorithm="http://www.w3.org/2001/04/xmlenc#sha256"/>
        <DigestValue>tflGsjznrFw3Jqx3RfmTBl4I3M3H9/I3ra67sHG5wy4=</DigestValue>
      </Reference>
      <Reference URI="/ppt/tags/tag16.xml?ContentType=application/vnd.openxmlformats-officedocument.presentationml.tags+xml">
        <DigestMethod Algorithm="http://www.w3.org/2001/04/xmlenc#sha256"/>
        <DigestValue>T3H2yAL/oX/rXkCzUsPtLH0scCiX7i7bBgEKbAnTKL4=</DigestValue>
      </Reference>
      <Reference URI="/ppt/tags/tag17.xml?ContentType=application/vnd.openxmlformats-officedocument.presentationml.tags+xml">
        <DigestMethod Algorithm="http://www.w3.org/2001/04/xmlenc#sha256"/>
        <DigestValue>tflGsjznrFw3Jqx3RfmTBl4I3M3H9/I3ra67sHG5wy4=</DigestValue>
      </Reference>
      <Reference URI="/ppt/tags/tag18.xml?ContentType=application/vnd.openxmlformats-officedocument.presentationml.tags+xml">
        <DigestMethod Algorithm="http://www.w3.org/2001/04/xmlenc#sha256"/>
        <DigestValue>oSKo7F2iMTgoXwJZk9Xdk1u3fG1OD2i7m2arb43vykQ=</DigestValue>
      </Reference>
      <Reference URI="/ppt/tags/tag19.xml?ContentType=application/vnd.openxmlformats-officedocument.presentationml.tags+xml">
        <DigestMethod Algorithm="http://www.w3.org/2001/04/xmlenc#sha256"/>
        <DigestValue>Y4c5IowszPUNYFTdwCtOteS8FnLZVz7JVG4ZyTA8jnA=</DigestValue>
      </Reference>
      <Reference URI="/ppt/tags/tag2.xml?ContentType=application/vnd.openxmlformats-officedocument.presentationml.tags+xml">
        <DigestMethod Algorithm="http://www.w3.org/2001/04/xmlenc#sha256"/>
        <DigestValue>tflGsjznrFw3Jqx3RfmTBl4I3M3H9/I3ra67sHG5wy4=</DigestValue>
      </Reference>
      <Reference URI="/ppt/tags/tag20.xml?ContentType=application/vnd.openxmlformats-officedocument.presentationml.tags+xml">
        <DigestMethod Algorithm="http://www.w3.org/2001/04/xmlenc#sha256"/>
        <DigestValue>T3H2yAL/oX/rXkCzUsPtLH0scCiX7i7bBgEKbAnTKL4=</DigestValue>
      </Reference>
      <Reference URI="/ppt/tags/tag21.xml?ContentType=application/vnd.openxmlformats-officedocument.presentationml.tags+xml">
        <DigestMethod Algorithm="http://www.w3.org/2001/04/xmlenc#sha256"/>
        <DigestValue>tflGsjznrFw3Jqx3RfmTBl4I3M3H9/I3ra67sHG5wy4=</DigestValue>
      </Reference>
      <Reference URI="/ppt/tags/tag22.xml?ContentType=application/vnd.openxmlformats-officedocument.presentationml.tags+xml">
        <DigestMethod Algorithm="http://www.w3.org/2001/04/xmlenc#sha256"/>
        <DigestValue>oSKo7F2iMTgoXwJZk9Xdk1u3fG1OD2i7m2arb43vykQ=</DigestValue>
      </Reference>
      <Reference URI="/ppt/tags/tag23.xml?ContentType=application/vnd.openxmlformats-officedocument.presentationml.tags+xml">
        <DigestMethod Algorithm="http://www.w3.org/2001/04/xmlenc#sha256"/>
        <DigestValue>Y4c5IowszPUNYFTdwCtOteS8FnLZVz7JVG4ZyTA8jnA=</DigestValue>
      </Reference>
      <Reference URI="/ppt/tags/tag24.xml?ContentType=application/vnd.openxmlformats-officedocument.presentationml.tags+xml">
        <DigestMethod Algorithm="http://www.w3.org/2001/04/xmlenc#sha256"/>
        <DigestValue>pSq0ZYCpG+hQrlzzhu/BTADoS7VKGG1h+CvjcnDTbI4=</DigestValue>
      </Reference>
      <Reference URI="/ppt/tags/tag25.xml?ContentType=application/vnd.openxmlformats-officedocument.presentationml.tags+xml">
        <DigestMethod Algorithm="http://www.w3.org/2001/04/xmlenc#sha256"/>
        <DigestValue>T3H2yAL/oX/rXkCzUsPtLH0scCiX7i7bBgEKbAnTKL4=</DigestValue>
      </Reference>
      <Reference URI="/ppt/tags/tag26.xml?ContentType=application/vnd.openxmlformats-officedocument.presentationml.tags+xml">
        <DigestMethod Algorithm="http://www.w3.org/2001/04/xmlenc#sha256"/>
        <DigestValue>tflGsjznrFw3Jqx3RfmTBl4I3M3H9/I3ra67sHG5wy4=</DigestValue>
      </Reference>
      <Reference URI="/ppt/tags/tag27.xml?ContentType=application/vnd.openxmlformats-officedocument.presentationml.tags+xml">
        <DigestMethod Algorithm="http://www.w3.org/2001/04/xmlenc#sha256"/>
        <DigestValue>oSKo7F2iMTgoXwJZk9Xdk1u3fG1OD2i7m2arb43vykQ=</DigestValue>
      </Reference>
      <Reference URI="/ppt/tags/tag28.xml?ContentType=application/vnd.openxmlformats-officedocument.presentationml.tags+xml">
        <DigestMethod Algorithm="http://www.w3.org/2001/04/xmlenc#sha256"/>
        <DigestValue>T3H2yAL/oX/rXkCzUsPtLH0scCiX7i7bBgEKbAnTKL4=</DigestValue>
      </Reference>
      <Reference URI="/ppt/tags/tag29.xml?ContentType=application/vnd.openxmlformats-officedocument.presentationml.tags+xml">
        <DigestMethod Algorithm="http://www.w3.org/2001/04/xmlenc#sha256"/>
        <DigestValue>tflGsjznrFw3Jqx3RfmTBl4I3M3H9/I3ra67sHG5wy4=</DigestValue>
      </Reference>
      <Reference URI="/ppt/tags/tag3.xml?ContentType=application/vnd.openxmlformats-officedocument.presentationml.tags+xml">
        <DigestMethod Algorithm="http://www.w3.org/2001/04/xmlenc#sha256"/>
        <DigestValue>T3H2yAL/oX/rXkCzUsPtLH0scCiX7i7bBgEKbAnTKL4=</DigestValue>
      </Reference>
      <Reference URI="/ppt/tags/tag30.xml?ContentType=application/vnd.openxmlformats-officedocument.presentationml.tags+xml">
        <DigestMethod Algorithm="http://www.w3.org/2001/04/xmlenc#sha256"/>
        <DigestValue>oSKo7F2iMTgoXwJZk9Xdk1u3fG1OD2i7m2arb43vykQ=</DigestValue>
      </Reference>
      <Reference URI="/ppt/tags/tag31.xml?ContentType=application/vnd.openxmlformats-officedocument.presentationml.tags+xml">
        <DigestMethod Algorithm="http://www.w3.org/2001/04/xmlenc#sha256"/>
        <DigestValue>T3H2yAL/oX/rXkCzUsPtLH0scCiX7i7bBgEKbAnTKL4=</DigestValue>
      </Reference>
      <Reference URI="/ppt/tags/tag32.xml?ContentType=application/vnd.openxmlformats-officedocument.presentationml.tags+xml">
        <DigestMethod Algorithm="http://www.w3.org/2001/04/xmlenc#sha256"/>
        <DigestValue>tflGsjznrFw3Jqx3RfmTBl4I3M3H9/I3ra67sHG5wy4=</DigestValue>
      </Reference>
      <Reference URI="/ppt/tags/tag33.xml?ContentType=application/vnd.openxmlformats-officedocument.presentationml.tags+xml">
        <DigestMethod Algorithm="http://www.w3.org/2001/04/xmlenc#sha256"/>
        <DigestValue>oSKo7F2iMTgoXwJZk9Xdk1u3fG1OD2i7m2arb43vykQ=</DigestValue>
      </Reference>
      <Reference URI="/ppt/tags/tag34.xml?ContentType=application/vnd.openxmlformats-officedocument.presentationml.tags+xml">
        <DigestMethod Algorithm="http://www.w3.org/2001/04/xmlenc#sha256"/>
        <DigestValue>T3H2yAL/oX/rXkCzUsPtLH0scCiX7i7bBgEKbAnTKL4=</DigestValue>
      </Reference>
      <Reference URI="/ppt/tags/tag35.xml?ContentType=application/vnd.openxmlformats-officedocument.presentationml.tags+xml">
        <DigestMethod Algorithm="http://www.w3.org/2001/04/xmlenc#sha256"/>
        <DigestValue>tflGsjznrFw3Jqx3RfmTBl4I3M3H9/I3ra67sHG5wy4=</DigestValue>
      </Reference>
      <Reference URI="/ppt/tags/tag36.xml?ContentType=application/vnd.openxmlformats-officedocument.presentationml.tags+xml">
        <DigestMethod Algorithm="http://www.w3.org/2001/04/xmlenc#sha256"/>
        <DigestValue>oSKo7F2iMTgoXwJZk9Xdk1u3fG1OD2i7m2arb43vykQ=</DigestValue>
      </Reference>
      <Reference URI="/ppt/tags/tag37.xml?ContentType=application/vnd.openxmlformats-officedocument.presentationml.tags+xml">
        <DigestMethod Algorithm="http://www.w3.org/2001/04/xmlenc#sha256"/>
        <DigestValue>T3H2yAL/oX/rXkCzUsPtLH0scCiX7i7bBgEKbAnTKL4=</DigestValue>
      </Reference>
      <Reference URI="/ppt/tags/tag38.xml?ContentType=application/vnd.openxmlformats-officedocument.presentationml.tags+xml">
        <DigestMethod Algorithm="http://www.w3.org/2001/04/xmlenc#sha256"/>
        <DigestValue>tflGsjznrFw3Jqx3RfmTBl4I3M3H9/I3ra67sHG5wy4=</DigestValue>
      </Reference>
      <Reference URI="/ppt/tags/tag39.xml?ContentType=application/vnd.openxmlformats-officedocument.presentationml.tags+xml">
        <DigestMethod Algorithm="http://www.w3.org/2001/04/xmlenc#sha256"/>
        <DigestValue>oSKo7F2iMTgoXwJZk9Xdk1u3fG1OD2i7m2arb43vykQ=</DigestValue>
      </Reference>
      <Reference URI="/ppt/tags/tag4.xml?ContentType=application/vnd.openxmlformats-officedocument.presentationml.tags+xml">
        <DigestMethod Algorithm="http://www.w3.org/2001/04/xmlenc#sha256"/>
        <DigestValue>tflGsjznrFw3Jqx3RfmTBl4I3M3H9/I3ra67sHG5wy4=</DigestValue>
      </Reference>
      <Reference URI="/ppt/tags/tag40.xml?ContentType=application/vnd.openxmlformats-officedocument.presentationml.tags+xml">
        <DigestMethod Algorithm="http://www.w3.org/2001/04/xmlenc#sha256"/>
        <DigestValue>T3H2yAL/oX/rXkCzUsPtLH0scCiX7i7bBgEKbAnTKL4=</DigestValue>
      </Reference>
      <Reference URI="/ppt/tags/tag41.xml?ContentType=application/vnd.openxmlformats-officedocument.presentationml.tags+xml">
        <DigestMethod Algorithm="http://www.w3.org/2001/04/xmlenc#sha256"/>
        <DigestValue>tflGsjznrFw3Jqx3RfmTBl4I3M3H9/I3ra67sHG5wy4=</DigestValue>
      </Reference>
      <Reference URI="/ppt/tags/tag42.xml?ContentType=application/vnd.openxmlformats-officedocument.presentationml.tags+xml">
        <DigestMethod Algorithm="http://www.w3.org/2001/04/xmlenc#sha256"/>
        <DigestValue>oSKo7F2iMTgoXwJZk9Xdk1u3fG1OD2i7m2arb43vykQ=</DigestValue>
      </Reference>
      <Reference URI="/ppt/tags/tag43.xml?ContentType=application/vnd.openxmlformats-officedocument.presentationml.tags+xml">
        <DigestMethod Algorithm="http://www.w3.org/2001/04/xmlenc#sha256"/>
        <DigestValue>T3H2yAL/oX/rXkCzUsPtLH0scCiX7i7bBgEKbAnTKL4=</DigestValue>
      </Reference>
      <Reference URI="/ppt/tags/tag44.xml?ContentType=application/vnd.openxmlformats-officedocument.presentationml.tags+xml">
        <DigestMethod Algorithm="http://www.w3.org/2001/04/xmlenc#sha256"/>
        <DigestValue>tflGsjznrFw3Jqx3RfmTBl4I3M3H9/I3ra67sHG5wy4=</DigestValue>
      </Reference>
      <Reference URI="/ppt/tags/tag45.xml?ContentType=application/vnd.openxmlformats-officedocument.presentationml.tags+xml">
        <DigestMethod Algorithm="http://www.w3.org/2001/04/xmlenc#sha256"/>
        <DigestValue>oSKo7F2iMTgoXwJZk9Xdk1u3fG1OD2i7m2arb43vykQ=</DigestValue>
      </Reference>
      <Reference URI="/ppt/tags/tag46.xml?ContentType=application/vnd.openxmlformats-officedocument.presentationml.tags+xml">
        <DigestMethod Algorithm="http://www.w3.org/2001/04/xmlenc#sha256"/>
        <DigestValue>T3H2yAL/oX/rXkCzUsPtLH0scCiX7i7bBgEKbAnTKL4=</DigestValue>
      </Reference>
      <Reference URI="/ppt/tags/tag47.xml?ContentType=application/vnd.openxmlformats-officedocument.presentationml.tags+xml">
        <DigestMethod Algorithm="http://www.w3.org/2001/04/xmlenc#sha256"/>
        <DigestValue>tflGsjznrFw3Jqx3RfmTBl4I3M3H9/I3ra67sHG5wy4=</DigestValue>
      </Reference>
      <Reference URI="/ppt/tags/tag48.xml?ContentType=application/vnd.openxmlformats-officedocument.presentationml.tags+xml">
        <DigestMethod Algorithm="http://www.w3.org/2001/04/xmlenc#sha256"/>
        <DigestValue>oSKo7F2iMTgoXwJZk9Xdk1u3fG1OD2i7m2arb43vykQ=</DigestValue>
      </Reference>
      <Reference URI="/ppt/tags/tag49.xml?ContentType=application/vnd.openxmlformats-officedocument.presentationml.tags+xml">
        <DigestMethod Algorithm="http://www.w3.org/2001/04/xmlenc#sha256"/>
        <DigestValue>T3H2yAL/oX/rXkCzUsPtLH0scCiX7i7bBgEKbAnTKL4=</DigestValue>
      </Reference>
      <Reference URI="/ppt/tags/tag5.xml?ContentType=application/vnd.openxmlformats-officedocument.presentationml.tags+xml">
        <DigestMethod Algorithm="http://www.w3.org/2001/04/xmlenc#sha256"/>
        <DigestValue>oSKo7F2iMTgoXwJZk9Xdk1u3fG1OD2i7m2arb43vykQ=</DigestValue>
      </Reference>
      <Reference URI="/ppt/tags/tag50.xml?ContentType=application/vnd.openxmlformats-officedocument.presentationml.tags+xml">
        <DigestMethod Algorithm="http://www.w3.org/2001/04/xmlenc#sha256"/>
        <DigestValue>tflGsjznrFw3Jqx3RfmTBl4I3M3H9/I3ra67sHG5wy4=</DigestValue>
      </Reference>
      <Reference URI="/ppt/tags/tag51.xml?ContentType=application/vnd.openxmlformats-officedocument.presentationml.tags+xml">
        <DigestMethod Algorithm="http://www.w3.org/2001/04/xmlenc#sha256"/>
        <DigestValue>oSKo7F2iMTgoXwJZk9Xdk1u3fG1OD2i7m2arb43vykQ=</DigestValue>
      </Reference>
      <Reference URI="/ppt/tags/tag52.xml?ContentType=application/vnd.openxmlformats-officedocument.presentationml.tags+xml">
        <DigestMethod Algorithm="http://www.w3.org/2001/04/xmlenc#sha256"/>
        <DigestValue>Y4c5IowszPUNYFTdwCtOteS8FnLZVz7JVG4ZyTA8jnA=</DigestValue>
      </Reference>
      <Reference URI="/ppt/tags/tag53.xml?ContentType=application/vnd.openxmlformats-officedocument.presentationml.tags+xml">
        <DigestMethod Algorithm="http://www.w3.org/2001/04/xmlenc#sha256"/>
        <DigestValue>pSq0ZYCpG+hQrlzzhu/BTADoS7VKGG1h+CvjcnDTbI4=</DigestValue>
      </Reference>
      <Reference URI="/ppt/tags/tag54.xml?ContentType=application/vnd.openxmlformats-officedocument.presentationml.tags+xml">
        <DigestMethod Algorithm="http://www.w3.org/2001/04/xmlenc#sha256"/>
        <DigestValue>T3H2yAL/oX/rXkCzUsPtLH0scCiX7i7bBgEKbAnTKL4=</DigestValue>
      </Reference>
      <Reference URI="/ppt/tags/tag55.xml?ContentType=application/vnd.openxmlformats-officedocument.presentationml.tags+xml">
        <DigestMethod Algorithm="http://www.w3.org/2001/04/xmlenc#sha256"/>
        <DigestValue>tflGsjznrFw3Jqx3RfmTBl4I3M3H9/I3ra67sHG5wy4=</DigestValue>
      </Reference>
      <Reference URI="/ppt/tags/tag56.xml?ContentType=application/vnd.openxmlformats-officedocument.presentationml.tags+xml">
        <DigestMethod Algorithm="http://www.w3.org/2001/04/xmlenc#sha256"/>
        <DigestValue>oSKo7F2iMTgoXwJZk9Xdk1u3fG1OD2i7m2arb43vykQ=</DigestValue>
      </Reference>
      <Reference URI="/ppt/tags/tag57.xml?ContentType=application/vnd.openxmlformats-officedocument.presentationml.tags+xml">
        <DigestMethod Algorithm="http://www.w3.org/2001/04/xmlenc#sha256"/>
        <DigestValue>T3H2yAL/oX/rXkCzUsPtLH0scCiX7i7bBgEKbAnTKL4=</DigestValue>
      </Reference>
      <Reference URI="/ppt/tags/tag58.xml?ContentType=application/vnd.openxmlformats-officedocument.presentationml.tags+xml">
        <DigestMethod Algorithm="http://www.w3.org/2001/04/xmlenc#sha256"/>
        <DigestValue>tflGsjznrFw3Jqx3RfmTBl4I3M3H9/I3ra67sHG5wy4=</DigestValue>
      </Reference>
      <Reference URI="/ppt/tags/tag59.xml?ContentType=application/vnd.openxmlformats-officedocument.presentationml.tags+xml">
        <DigestMethod Algorithm="http://www.w3.org/2001/04/xmlenc#sha256"/>
        <DigestValue>oSKo7F2iMTgoXwJZk9Xdk1u3fG1OD2i7m2arb43vykQ=</DigestValue>
      </Reference>
      <Reference URI="/ppt/tags/tag6.xml?ContentType=application/vnd.openxmlformats-officedocument.presentationml.tags+xml">
        <DigestMethod Algorithm="http://www.w3.org/2001/04/xmlenc#sha256"/>
        <DigestValue>T3H2yAL/oX/rXkCzUsPtLH0scCiX7i7bBgEKbAnTKL4=</DigestValue>
      </Reference>
      <Reference URI="/ppt/tags/tag60.xml?ContentType=application/vnd.openxmlformats-officedocument.presentationml.tags+xml">
        <DigestMethod Algorithm="http://www.w3.org/2001/04/xmlenc#sha256"/>
        <DigestValue>Y4c5IowszPUNYFTdwCtOteS8FnLZVz7JVG4ZyTA8jnA=</DigestValue>
      </Reference>
      <Reference URI="/ppt/tags/tag61.xml?ContentType=application/vnd.openxmlformats-officedocument.presentationml.tags+xml">
        <DigestMethod Algorithm="http://www.w3.org/2001/04/xmlenc#sha256"/>
        <DigestValue>pSq0ZYCpG+hQrlzzhu/BTADoS7VKGG1h+CvjcnDTbI4=</DigestValue>
      </Reference>
      <Reference URI="/ppt/tags/tag62.xml?ContentType=application/vnd.openxmlformats-officedocument.presentationml.tags+xml">
        <DigestMethod Algorithm="http://www.w3.org/2001/04/xmlenc#sha256"/>
        <DigestValue>T3H2yAL/oX/rXkCzUsPtLH0scCiX7i7bBgEKbAnTKL4=</DigestValue>
      </Reference>
      <Reference URI="/ppt/tags/tag63.xml?ContentType=application/vnd.openxmlformats-officedocument.presentationml.tags+xml">
        <DigestMethod Algorithm="http://www.w3.org/2001/04/xmlenc#sha256"/>
        <DigestValue>tflGsjznrFw3Jqx3RfmTBl4I3M3H9/I3ra67sHG5wy4=</DigestValue>
      </Reference>
      <Reference URI="/ppt/tags/tag64.xml?ContentType=application/vnd.openxmlformats-officedocument.presentationml.tags+xml">
        <DigestMethod Algorithm="http://www.w3.org/2001/04/xmlenc#sha256"/>
        <DigestValue>oSKo7F2iMTgoXwJZk9Xdk1u3fG1OD2i7m2arb43vykQ=</DigestValue>
      </Reference>
      <Reference URI="/ppt/tags/tag65.xml?ContentType=application/vnd.openxmlformats-officedocument.presentationml.tags+xml">
        <DigestMethod Algorithm="http://www.w3.org/2001/04/xmlenc#sha256"/>
        <DigestValue>Y4c5IowszPUNYFTdwCtOteS8FnLZVz7JVG4ZyTA8jnA=</DigestValue>
      </Reference>
      <Reference URI="/ppt/tags/tag66.xml?ContentType=application/vnd.openxmlformats-officedocument.presentationml.tags+xml">
        <DigestMethod Algorithm="http://www.w3.org/2001/04/xmlenc#sha256"/>
        <DigestValue>pSq0ZYCpG+hQrlzzhu/BTADoS7VKGG1h+CvjcnDTbI4=</DigestValue>
      </Reference>
      <Reference URI="/ppt/tags/tag67.xml?ContentType=application/vnd.openxmlformats-officedocument.presentationml.tags+xml">
        <DigestMethod Algorithm="http://www.w3.org/2001/04/xmlenc#sha256"/>
        <DigestValue>T3H2yAL/oX/rXkCzUsPtLH0scCiX7i7bBgEKbAnTKL4=</DigestValue>
      </Reference>
      <Reference URI="/ppt/tags/tag68.xml?ContentType=application/vnd.openxmlformats-officedocument.presentationml.tags+xml">
        <DigestMethod Algorithm="http://www.w3.org/2001/04/xmlenc#sha256"/>
        <DigestValue>tflGsjznrFw3Jqx3RfmTBl4I3M3H9/I3ra67sHG5wy4=</DigestValue>
      </Reference>
      <Reference URI="/ppt/tags/tag69.xml?ContentType=application/vnd.openxmlformats-officedocument.presentationml.tags+xml">
        <DigestMethod Algorithm="http://www.w3.org/2001/04/xmlenc#sha256"/>
        <DigestValue>oSKo7F2iMTgoXwJZk9Xdk1u3fG1OD2i7m2arb43vykQ=</DigestValue>
      </Reference>
      <Reference URI="/ppt/tags/tag7.xml?ContentType=application/vnd.openxmlformats-officedocument.presentationml.tags+xml">
        <DigestMethod Algorithm="http://www.w3.org/2001/04/xmlenc#sha256"/>
        <DigestValue>tflGsjznrFw3Jqx3RfmTBl4I3M3H9/I3ra67sHG5wy4=</DigestValue>
      </Reference>
      <Reference URI="/ppt/tags/tag70.xml?ContentType=application/vnd.openxmlformats-officedocument.presentationml.tags+xml">
        <DigestMethod Algorithm="http://www.w3.org/2001/04/xmlenc#sha256"/>
        <DigestValue>Y4c5IowszPUNYFTdwCtOteS8FnLZVz7JVG4ZyTA8jnA=</DigestValue>
      </Reference>
      <Reference URI="/ppt/tags/tag71.xml?ContentType=application/vnd.openxmlformats-officedocument.presentationml.tags+xml">
        <DigestMethod Algorithm="http://www.w3.org/2001/04/xmlenc#sha256"/>
        <DigestValue>pSq0ZYCpG+hQrlzzhu/BTADoS7VKGG1h+CvjcnDTbI4=</DigestValue>
      </Reference>
      <Reference URI="/ppt/tags/tag72.xml?ContentType=application/vnd.openxmlformats-officedocument.presentationml.tags+xml">
        <DigestMethod Algorithm="http://www.w3.org/2001/04/xmlenc#sha256"/>
        <DigestValue>T3H2yAL/oX/rXkCzUsPtLH0scCiX7i7bBgEKbAnTKL4=</DigestValue>
      </Reference>
      <Reference URI="/ppt/tags/tag73.xml?ContentType=application/vnd.openxmlformats-officedocument.presentationml.tags+xml">
        <DigestMethod Algorithm="http://www.w3.org/2001/04/xmlenc#sha256"/>
        <DigestValue>tflGsjznrFw3Jqx3RfmTBl4I3M3H9/I3ra67sHG5wy4=</DigestValue>
      </Reference>
      <Reference URI="/ppt/tags/tag74.xml?ContentType=application/vnd.openxmlformats-officedocument.presentationml.tags+xml">
        <DigestMethod Algorithm="http://www.w3.org/2001/04/xmlenc#sha256"/>
        <DigestValue>oSKo7F2iMTgoXwJZk9Xdk1u3fG1OD2i7m2arb43vykQ=</DigestValue>
      </Reference>
      <Reference URI="/ppt/tags/tag75.xml?ContentType=application/vnd.openxmlformats-officedocument.presentationml.tags+xml">
        <DigestMethod Algorithm="http://www.w3.org/2001/04/xmlenc#sha256"/>
        <DigestValue>Y4c5IowszPUNYFTdwCtOteS8FnLZVz7JVG4ZyTA8jnA=</DigestValue>
      </Reference>
      <Reference URI="/ppt/tags/tag76.xml?ContentType=application/vnd.openxmlformats-officedocument.presentationml.tags+xml">
        <DigestMethod Algorithm="http://www.w3.org/2001/04/xmlenc#sha256"/>
        <DigestValue>pSq0ZYCpG+hQrlzzhu/BTADoS7VKGG1h+CvjcnDTbI4=</DigestValue>
      </Reference>
      <Reference URI="/ppt/tags/tag77.xml?ContentType=application/vnd.openxmlformats-officedocument.presentationml.tags+xml">
        <DigestMethod Algorithm="http://www.w3.org/2001/04/xmlenc#sha256"/>
        <DigestValue>T3H2yAL/oX/rXkCzUsPtLH0scCiX7i7bBgEKbAnTKL4=</DigestValue>
      </Reference>
      <Reference URI="/ppt/tags/tag78.xml?ContentType=application/vnd.openxmlformats-officedocument.presentationml.tags+xml">
        <DigestMethod Algorithm="http://www.w3.org/2001/04/xmlenc#sha256"/>
        <DigestValue>tflGsjznrFw3Jqx3RfmTBl4I3M3H9/I3ra67sHG5wy4=</DigestValue>
      </Reference>
      <Reference URI="/ppt/tags/tag79.xml?ContentType=application/vnd.openxmlformats-officedocument.presentationml.tags+xml">
        <DigestMethod Algorithm="http://www.w3.org/2001/04/xmlenc#sha256"/>
        <DigestValue>oSKo7F2iMTgoXwJZk9Xdk1u3fG1OD2i7m2arb43vykQ=</DigestValue>
      </Reference>
      <Reference URI="/ppt/tags/tag8.xml?ContentType=application/vnd.openxmlformats-officedocument.presentationml.tags+xml">
        <DigestMethod Algorithm="http://www.w3.org/2001/04/xmlenc#sha256"/>
        <DigestValue>T3H2yAL/oX/rXkCzUsPtLH0scCiX7i7bBgEKbAnTKL4=</DigestValue>
      </Reference>
      <Reference URI="/ppt/tags/tag80.xml?ContentType=application/vnd.openxmlformats-officedocument.presentationml.tags+xml">
        <DigestMethod Algorithm="http://www.w3.org/2001/04/xmlenc#sha256"/>
        <DigestValue>Y4c5IowszPUNYFTdwCtOteS8FnLZVz7JVG4ZyTA8jnA=</DigestValue>
      </Reference>
      <Reference URI="/ppt/tags/tag81.xml?ContentType=application/vnd.openxmlformats-officedocument.presentationml.tags+xml">
        <DigestMethod Algorithm="http://www.w3.org/2001/04/xmlenc#sha256"/>
        <DigestValue>pSq0ZYCpG+hQrlzzhu/BTADoS7VKGG1h+CvjcnDTbI4=</DigestValue>
      </Reference>
      <Reference URI="/ppt/tags/tag82.xml?ContentType=application/vnd.openxmlformats-officedocument.presentationml.tags+xml">
        <DigestMethod Algorithm="http://www.w3.org/2001/04/xmlenc#sha256"/>
        <DigestValue>T3H2yAL/oX/rXkCzUsPtLH0scCiX7i7bBgEKbAnTKL4=</DigestValue>
      </Reference>
      <Reference URI="/ppt/tags/tag83.xml?ContentType=application/vnd.openxmlformats-officedocument.presentationml.tags+xml">
        <DigestMethod Algorithm="http://www.w3.org/2001/04/xmlenc#sha256"/>
        <DigestValue>tflGsjznrFw3Jqx3RfmTBl4I3M3H9/I3ra67sHG5wy4=</DigestValue>
      </Reference>
      <Reference URI="/ppt/tags/tag84.xml?ContentType=application/vnd.openxmlformats-officedocument.presentationml.tags+xml">
        <DigestMethod Algorithm="http://www.w3.org/2001/04/xmlenc#sha256"/>
        <DigestValue>oSKo7F2iMTgoXwJZk9Xdk1u3fG1OD2i7m2arb43vykQ=</DigestValue>
      </Reference>
      <Reference URI="/ppt/tags/tag85.xml?ContentType=application/vnd.openxmlformats-officedocument.presentationml.tags+xml">
        <DigestMethod Algorithm="http://www.w3.org/2001/04/xmlenc#sha256"/>
        <DigestValue>T3H2yAL/oX/rXkCzUsPtLH0scCiX7i7bBgEKbAnTKL4=</DigestValue>
      </Reference>
      <Reference URI="/ppt/tags/tag86.xml?ContentType=application/vnd.openxmlformats-officedocument.presentationml.tags+xml">
        <DigestMethod Algorithm="http://www.w3.org/2001/04/xmlenc#sha256"/>
        <DigestValue>tflGsjznrFw3Jqx3RfmTBl4I3M3H9/I3ra67sHG5wy4=</DigestValue>
      </Reference>
      <Reference URI="/ppt/tags/tag87.xml?ContentType=application/vnd.openxmlformats-officedocument.presentationml.tags+xml">
        <DigestMethod Algorithm="http://www.w3.org/2001/04/xmlenc#sha256"/>
        <DigestValue>oSKo7F2iMTgoXwJZk9Xdk1u3fG1OD2i7m2arb43vykQ=</DigestValue>
      </Reference>
      <Reference URI="/ppt/tags/tag88.xml?ContentType=application/vnd.openxmlformats-officedocument.presentationml.tags+xml">
        <DigestMethod Algorithm="http://www.w3.org/2001/04/xmlenc#sha256"/>
        <DigestValue>T3H2yAL/oX/rXkCzUsPtLH0scCiX7i7bBgEKbAnTKL4=</DigestValue>
      </Reference>
      <Reference URI="/ppt/tags/tag89.xml?ContentType=application/vnd.openxmlformats-officedocument.presentationml.tags+xml">
        <DigestMethod Algorithm="http://www.w3.org/2001/04/xmlenc#sha256"/>
        <DigestValue>tflGsjznrFw3Jqx3RfmTBl4I3M3H9/I3ra67sHG5wy4=</DigestValue>
      </Reference>
      <Reference URI="/ppt/tags/tag9.xml?ContentType=application/vnd.openxmlformats-officedocument.presentationml.tags+xml">
        <DigestMethod Algorithm="http://www.w3.org/2001/04/xmlenc#sha256"/>
        <DigestValue>tflGsjznrFw3Jqx3RfmTBl4I3M3H9/I3ra67sHG5wy4=</DigestValue>
      </Reference>
      <Reference URI="/ppt/tags/tag90.xml?ContentType=application/vnd.openxmlformats-officedocument.presentationml.tags+xml">
        <DigestMethod Algorithm="http://www.w3.org/2001/04/xmlenc#sha256"/>
        <DigestValue>oSKo7F2iMTgoXwJZk9Xdk1u3fG1OD2i7m2arb43vykQ=</DigestValue>
      </Reference>
      <Reference URI="/ppt/tags/tag91.xml?ContentType=application/vnd.openxmlformats-officedocument.presentationml.tags+xml">
        <DigestMethod Algorithm="http://www.w3.org/2001/04/xmlenc#sha256"/>
        <DigestValue>T3H2yAL/oX/rXkCzUsPtLH0scCiX7i7bBgEKbAnTKL4=</DigestValue>
      </Reference>
      <Reference URI="/ppt/tags/tag92.xml?ContentType=application/vnd.openxmlformats-officedocument.presentationml.tags+xml">
        <DigestMethod Algorithm="http://www.w3.org/2001/04/xmlenc#sha256"/>
        <DigestValue>tflGsjznrFw3Jqx3RfmTBl4I3M3H9/I3ra67sHG5wy4=</DigestValue>
      </Reference>
      <Reference URI="/ppt/tags/tag93.xml?ContentType=application/vnd.openxmlformats-officedocument.presentationml.tags+xml">
        <DigestMethod Algorithm="http://www.w3.org/2001/04/xmlenc#sha256"/>
        <DigestValue>oSKo7F2iMTgoXwJZk9Xdk1u3fG1OD2i7m2arb43vykQ=</DigestValue>
      </Reference>
      <Reference URI="/ppt/tags/tag94.xml?ContentType=application/vnd.openxmlformats-officedocument.presentationml.tags+xml">
        <DigestMethod Algorithm="http://www.w3.org/2001/04/xmlenc#sha256"/>
        <DigestValue>T3H2yAL/oX/rXkCzUsPtLH0scCiX7i7bBgEKbAnTKL4=</DigestValue>
      </Reference>
      <Reference URI="/ppt/tags/tag95.xml?ContentType=application/vnd.openxmlformats-officedocument.presentationml.tags+xml">
        <DigestMethod Algorithm="http://www.w3.org/2001/04/xmlenc#sha256"/>
        <DigestValue>tflGsjznrFw3Jqx3RfmTBl4I3M3H9/I3ra67sHG5wy4=</DigestValue>
      </Reference>
      <Reference URI="/ppt/tags/tag96.xml?ContentType=application/vnd.openxmlformats-officedocument.presentationml.tags+xml">
        <DigestMethod Algorithm="http://www.w3.org/2001/04/xmlenc#sha256"/>
        <DigestValue>oSKo7F2iMTgoXwJZk9Xdk1u3fG1OD2i7m2arb43vykQ=</DigestValue>
      </Reference>
      <Reference URI="/ppt/tags/tag97.xml?ContentType=application/vnd.openxmlformats-officedocument.presentationml.tags+xml">
        <DigestMethod Algorithm="http://www.w3.org/2001/04/xmlenc#sha256"/>
        <DigestValue>T3H2yAL/oX/rXkCzUsPtLH0scCiX7i7bBgEKbAnTKL4=</DigestValue>
      </Reference>
      <Reference URI="/ppt/tags/tag98.xml?ContentType=application/vnd.openxmlformats-officedocument.presentationml.tags+xml">
        <DigestMethod Algorithm="http://www.w3.org/2001/04/xmlenc#sha256"/>
        <DigestValue>tflGsjznrFw3Jqx3RfmTBl4I3M3H9/I3ra67sHG5wy4=</DigestValue>
      </Reference>
      <Reference URI="/ppt/tags/tag99.xml?ContentType=application/vnd.openxmlformats-officedocument.presentationml.tags+xml">
        <DigestMethod Algorithm="http://www.w3.org/2001/04/xmlenc#sha256"/>
        <DigestValue>oSKo7F2iMTgoXwJZk9Xdk1u3fG1OD2i7m2arb43vykQ=</DigestValue>
      </Reference>
      <Reference URI="/ppt/theme/theme1.xml?ContentType=application/vnd.openxmlformats-officedocument.theme+xml">
        <DigestMethod Algorithm="http://www.w3.org/2001/04/xmlenc#sha256"/>
        <DigestValue>PxDB13KFSBkzrSOqpFvLZJ35pZG3esRfY+Q5x6CpE2k=</DigestValue>
      </Reference>
      <Reference URI="/ppt/theme/theme2.xml?ContentType=application/vnd.openxmlformats-officedocument.theme+xml">
        <DigestMethod Algorithm="http://www.w3.org/2001/04/xmlenc#sha256"/>
        <DigestValue>Ad0tHK5XcQn66zUn3hRBnKKb4oeAGr8dT9aLbfCHfac=</DigestValue>
      </Reference>
      <Reference URI="/ppt/viewProps.xml?ContentType=application/vnd.openxmlformats-officedocument.presentationml.viewProps+xml">
        <DigestMethod Algorithm="http://www.w3.org/2001/04/xmlenc#sha256"/>
        <DigestValue>4CzG6G1fewtxB2HpO0wRwEyVzfozA3Dxl5vr8Z17lVU=</DigestValue>
      </Reference>
    </Manifest>
    <SignatureProperties>
      <SignatureProperty Id="idSignatureTime" Target="#idPackageSignature">
        <mdssi:SignatureTime xmlns:mdssi="http://schemas.openxmlformats.org/package/2006/digital-signature">
          <mdssi:Format>YYYY-MM-DDThh:mm:ssTZD</mdssi:Format>
          <mdssi:Value>2017-06-20T22:02:25Z</mdssi:Value>
        </mdssi:SignatureTime>
      </SignatureProperty>
    </SignatureProperties>
  </Object>
  <Object Id="idOfficeObject">
    <SignatureProperties>
      <SignatureProperty Id="idOfficeV1Details" Target="#idPackageSignature">
        <SignatureInfoV1 xmlns="http://schemas.microsoft.com/office/2006/digsig">
          <SetupID/>
          <SignatureText/>
          <SignatureImage/>
          <SignatureComments/>
          <WindowsVersion>10.0</WindowsVersion>
          <OfficeVersion>16.0</OfficeVersion>
          <ApplicationVersion>16.0</ApplicationVersion>
          <Monitors>1</Monitors>
          <HorizontalResolution>1366</HorizontalResolution>
          <VerticalResolution>768</VerticalResolution>
          <ColorDepth>32</ColorDepth>
          <SignatureProviderId>{00000000-0000-0000-0000-000000000000}</SignatureProviderId>
          <SignatureProviderUrl/>
          <SignatureProviderDetails>9</SignatureProviderDetails>
          <SignatureType>1</SignatureType>
        </SignatureInfoV1>
      </SignatureProperty>
    </SignatureProperties>
  </Object>
  <Object>
    <xd:QualifyingProperties xmlns:xd="http://uri.etsi.org/01903/v1.3.2#" Target="#idPackageSignature">
      <xd:SignedProperties Id="idSignedProperties">
        <xd:SignedSignatureProperties>
          <xd:SigningTime>2017-06-20T22:02:25Z</xd:SigningTime>
          <xd:SigningCertificate>
            <xd:Cert>
              <xd:CertDigest>
                <DigestMethod Algorithm="http://www.w3.org/2001/04/xmlenc#sha256"/>
                <DigestValue>rWtGpnazqaSyKAQLqv7wXoB1Fs59QmNBanBdPlzIhYY=</DigestValue>
              </xd:CertDigest>
              <xd:IssuerSerial>
                <X509IssuerName>CN=Communications Server</X509IssuerName>
                <X509SerialNumber>128639596104178654591321</X509SerialNumber>
              </xd:IssuerSerial>
            </xd:Cert>
          </xd:SigningCertificate>
          <xd:SignaturePolicyIdentifier>
            <xd:SignaturePolicyImplied/>
          </xd:SignaturePolicyIdentifier>
        </xd:SignedSignatureProperties>
        <xd:SignedDataObjectProperties>
          <xd:CommitmentTypeIndication>
            <xd:CommitmentTypeId>
              <xd:Identifier>http://uri.etsi.org/01903/v1.2.2#ProofOfApproval</xd:Identifier>
              <xd:Description>A approuvé ce document</xd:Description>
            </xd:CommitmentTypeId>
            <xd:AllSignedDataObjects/>
          </xd:CommitmentTypeIndication>
        </xd:SignedDataObjectProperties>
      </xd:SignedProperties>
    </xd:QualifyingProperties>
  </Object>
</Signatur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4160457-6aa0-4909-a91c-9287aaa86ab2">
      <Terms xmlns="http://schemas.microsoft.com/office/infopath/2007/PartnerControls"/>
    </lcf76f155ced4ddcb4097134ff3c332f>
    <TaxCatchAll xmlns="bc79f59b-4793-4b9b-bfeb-4a058b521e0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A26F946D1EAAD47B14E391F7A36809D" ma:contentTypeVersion="13" ma:contentTypeDescription="Crée un document." ma:contentTypeScope="" ma:versionID="ffb1de5739547eff2ad614755f364454">
  <xsd:schema xmlns:xsd="http://www.w3.org/2001/XMLSchema" xmlns:xs="http://www.w3.org/2001/XMLSchema" xmlns:p="http://schemas.microsoft.com/office/2006/metadata/properties" xmlns:ns2="bc79f59b-4793-4b9b-bfeb-4a058b521e04" xmlns:ns3="84160457-6aa0-4909-a91c-9287aaa86ab2" targetNamespace="http://schemas.microsoft.com/office/2006/metadata/properties" ma:root="true" ma:fieldsID="2ad2f4aa7ee3a8c27d3efd9ca9e8590e" ns2:_="" ns3:_="">
    <xsd:import namespace="bc79f59b-4793-4b9b-bfeb-4a058b521e04"/>
    <xsd:import namespace="84160457-6aa0-4909-a91c-9287aaa86ab2"/>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2:TaxCatchAll" minOccurs="0"/>
                <xsd:element ref="ns3:MediaServiceGenerationTime" minOccurs="0"/>
                <xsd:element ref="ns3:MediaServiceEventHashCode" minOccurs="0"/>
                <xsd:element ref="ns3:MediaServiceDateTake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79f59b-4793-4b9b-bfeb-4a058b521e04" elementFormDefault="qualified">
    <xsd:import namespace="http://schemas.microsoft.com/office/2006/documentManagement/types"/>
    <xsd:import namespace="http://schemas.microsoft.com/office/infopath/2007/PartnerControls"/>
    <xsd:element name="SharedWithUsers" ma:index="8" nillable="true" ma:displayName="Partagé avec"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description="" ma:internalName="SharedWithDetails" ma:readOnly="true">
      <xsd:simpleType>
        <xsd:restriction base="dms:Note">
          <xsd:maxLength value="255"/>
        </xsd:restriction>
      </xsd:simpleType>
    </xsd:element>
    <xsd:element name="TaxCatchAll" ma:index="16" nillable="true" ma:displayName="Taxonomy Catch All Column" ma:hidden="true" ma:list="{f29d9d27-4696-4a6f-8de2-f1c9215180fe}" ma:internalName="TaxCatchAll" ma:showField="CatchAllData" ma:web="bc79f59b-4793-4b9b-bfeb-4a058b521e0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4160457-6aa0-4909-a91c-9287aaa86ab2"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Balises d’images" ma:readOnly="false" ma:fieldId="{5cf76f15-5ced-4ddc-b409-7134ff3c332f}" ma:taxonomyMulti="true" ma:sspId="4ca2df54-f30c-4a44-bf00-531777c99593"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5C53B1E-22D7-4E8E-9252-FFC3D94B455C}">
  <ds:schemaRefs>
    <ds:schemaRef ds:uri="http://purl.org/dc/dcmitype/"/>
    <ds:schemaRef ds:uri="http://schemas.microsoft.com/office/infopath/2007/PartnerControls"/>
    <ds:schemaRef ds:uri="http://schemas.microsoft.com/office/2006/documentManagement/types"/>
    <ds:schemaRef ds:uri="http://schemas.microsoft.com/office/2006/metadata/properties"/>
    <ds:schemaRef ds:uri="http://purl.org/dc/terms/"/>
    <ds:schemaRef ds:uri="bc79f59b-4793-4b9b-bfeb-4a058b521e04"/>
    <ds:schemaRef ds:uri="http://schemas.openxmlformats.org/package/2006/metadata/core-properties"/>
    <ds:schemaRef ds:uri="http://www.w3.org/XML/1998/namespace"/>
    <ds:schemaRef ds:uri="http://purl.org/dc/elements/1.1/"/>
  </ds:schemaRefs>
</ds:datastoreItem>
</file>

<file path=customXml/itemProps2.xml><?xml version="1.0" encoding="utf-8"?>
<ds:datastoreItem xmlns:ds="http://schemas.openxmlformats.org/officeDocument/2006/customXml" ds:itemID="{C0DCB4EB-8EAA-4465-951D-537C85917F36}">
  <ds:schemaRefs>
    <ds:schemaRef ds:uri="http://schemas.microsoft.com/sharepoint/v3/contenttype/forms"/>
  </ds:schemaRefs>
</ds:datastoreItem>
</file>

<file path=customXml/itemProps3.xml><?xml version="1.0" encoding="utf-8"?>
<ds:datastoreItem xmlns:ds="http://schemas.openxmlformats.org/officeDocument/2006/customXml" ds:itemID="{702E08B1-0A58-42F0-83C2-52B9F0832C8E}"/>
</file>

<file path=docProps/app.xml><?xml version="1.0" encoding="utf-8"?>
<Properties xmlns="http://schemas.openxmlformats.org/officeDocument/2006/extended-properties" xmlns:vt="http://schemas.openxmlformats.org/officeDocument/2006/docPropsVTypes">
  <Template>kognos.pro</Template>
  <TotalTime>751</TotalTime>
  <Words>613</Words>
  <Application>Microsoft Office PowerPoint</Application>
  <PresentationFormat>Affichage à l'écran (16:9)</PresentationFormat>
  <Paragraphs>77</Paragraphs>
  <Slides>37</Slides>
  <Notes>2</Notes>
  <HiddenSlides>0</HiddenSlides>
  <MMClips>2</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37</vt:i4>
      </vt:variant>
    </vt:vector>
  </HeadingPairs>
  <TitlesOfParts>
    <vt:vector size="42" baseType="lpstr">
      <vt:lpstr>Arial</vt:lpstr>
      <vt:lpstr>Calibri</vt:lpstr>
      <vt:lpstr>Calibri Light</vt:lpstr>
      <vt:lpstr>Optimum</vt:lpstr>
      <vt:lpstr>kognos.pro</vt:lpstr>
      <vt:lpstr>Souvenirs</vt:lpstr>
      <vt:lpstr>La machine à écrire</vt:lpstr>
      <vt:lpstr>Histoire</vt:lpstr>
      <vt:lpstr>Son</vt:lpstr>
      <vt:lpstr>Vidéo</vt:lpstr>
      <vt:lpstr>Graphique</vt:lpstr>
      <vt:lpstr>SmartArt</vt:lpstr>
      <vt:lpstr>Coleco Telstar</vt:lpstr>
      <vt:lpstr>Bières</vt:lpstr>
      <vt:lpstr>Le traitement de texte</vt:lpstr>
      <vt:lpstr>Le diascope – Le rétroprojecteur</vt:lpstr>
      <vt:lpstr>Communications</vt:lpstr>
      <vt:lpstr>Communications</vt:lpstr>
      <vt:lpstr>Vêtements d’enfants</vt:lpstr>
      <vt:lpstr>Kodak</vt:lpstr>
      <vt:lpstr>Aspirine</vt:lpstr>
      <vt:lpstr>Pont Jacques-Cartier</vt:lpstr>
      <vt:lpstr>Émission pour enfants</vt:lpstr>
      <vt:lpstr>Quik</vt:lpstr>
      <vt:lpstr>Bonbons</vt:lpstr>
      <vt:lpstr>Bonbons</vt:lpstr>
      <vt:lpstr>Jouets</vt:lpstr>
      <vt:lpstr>Jouets</vt:lpstr>
      <vt:lpstr>Jouets</vt:lpstr>
      <vt:lpstr>Jouets</vt:lpstr>
      <vt:lpstr>Jouets</vt:lpstr>
      <vt:lpstr>Nourritures</vt:lpstr>
      <vt:lpstr>Restaurants</vt:lpstr>
      <vt:lpstr>Coke</vt:lpstr>
      <vt:lpstr>Boissons gazeuses</vt:lpstr>
      <vt:lpstr>Voitures</vt:lpstr>
      <vt:lpstr>Ameublements</vt:lpstr>
      <vt:lpstr>Téléphones</vt:lpstr>
      <vt:lpstr>Magasins</vt:lpstr>
      <vt:lpstr>Magasins</vt:lpstr>
      <vt:lpstr>Shell</vt:lpstr>
      <vt:lpstr>Texaco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Souvenirs</dc:title>
  <dc:creator>Windows 7</dc:creator>
  <cp:lastModifiedBy>Nathalie Bourbeau</cp:lastModifiedBy>
  <cp:revision>214</cp:revision>
  <dcterms:created xsi:type="dcterms:W3CDTF">2013-02-18T16:46:38Z</dcterms:created>
  <dcterms:modified xsi:type="dcterms:W3CDTF">2016-08-29T15:54:31Z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0x010100EA26F946D1EAAD47B14E391F7A36809D</vt:lpwstr>
  </property>
</Properties>
</file>